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comments/modernComment_102_F41CF79C.xml" ContentType="application/vnd.ms-powerpoint.comment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1.xml" ContentType="application/vnd.openxmlformats-officedocument.presentationml.notesSlide+xml"/>
  <Override PartName="/ppt/comments/modernComment_103_9B3D2A69.xml" ContentType="application/vnd.ms-powerpoint.comment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2.xml" ContentType="application/vnd.openxmlformats-officedocument.presentationml.notesSlide+xml"/>
  <Override PartName="/ppt/comments/modernComment_105_4852AC8B.xml" ContentType="application/vnd.ms-powerpoint.comment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3.xml" ContentType="application/vnd.openxmlformats-officedocument.presentationml.notesSlide+xml"/>
  <Override PartName="/ppt/comments/modernComment_108_57FA117.xml" ContentType="application/vnd.ms-powerpoint.comment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4.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5.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3"/>
  </p:notesMasterIdLst>
  <p:sldIdLst>
    <p:sldId id="256" r:id="rId2"/>
    <p:sldId id="258" r:id="rId3"/>
    <p:sldId id="259" r:id="rId4"/>
    <p:sldId id="260" r:id="rId5"/>
    <p:sldId id="261" r:id="rId6"/>
    <p:sldId id="262" r:id="rId7"/>
    <p:sldId id="264" r:id="rId8"/>
    <p:sldId id="265" r:id="rId9"/>
    <p:sldId id="268" r:id="rId10"/>
    <p:sldId id="269" r:id="rId11"/>
    <p:sldId id="271"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A25830-0A73-68D8-0DF6-B492D71CC95F}" name="Vincent Montplaisir" initials="VM" userId="S::vmontplaisir@sregionlaval.ca::5f02d167-058b-4469-b0cf-5bcd921a174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7320"/>
    <a:srgbClr val="FBE0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44E32E-B315-4CC8-80FD-DA9ACDFEDF74}" v="4" dt="2024-09-19T16:42:09.21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1" autoAdjust="0"/>
    <p:restoredTop sz="88911" autoAdjust="0"/>
  </p:normalViewPr>
  <p:slideViewPr>
    <p:cSldViewPr snapToGrid="0">
      <p:cViewPr varScale="1">
        <p:scale>
          <a:sx n="71" d="100"/>
          <a:sy n="71" d="100"/>
        </p:scale>
        <p:origin x="245"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Émilie Galipeau" userId="65100ff6-1e84-4b37-a9a8-9a408ce7ff8b" providerId="ADAL" clId="{7444E32E-B315-4CC8-80FD-DA9ACDFEDF74}"/>
    <pc:docChg chg="custSel modSld">
      <pc:chgData name="Émilie Galipeau" userId="65100ff6-1e84-4b37-a9a8-9a408ce7ff8b" providerId="ADAL" clId="{7444E32E-B315-4CC8-80FD-DA9ACDFEDF74}" dt="2024-09-19T16:54:59.572" v="147" actId="20577"/>
      <pc:docMkLst>
        <pc:docMk/>
      </pc:docMkLst>
      <pc:sldChg chg="modSp mod">
        <pc:chgData name="Émilie Galipeau" userId="65100ff6-1e84-4b37-a9a8-9a408ce7ff8b" providerId="ADAL" clId="{7444E32E-B315-4CC8-80FD-DA9ACDFEDF74}" dt="2024-09-19T16:32:32.354" v="57" actId="20577"/>
        <pc:sldMkLst>
          <pc:docMk/>
          <pc:sldMk cId="1858013919" sldId="256"/>
        </pc:sldMkLst>
        <pc:spChg chg="mod">
          <ac:chgData name="Émilie Galipeau" userId="65100ff6-1e84-4b37-a9a8-9a408ce7ff8b" providerId="ADAL" clId="{7444E32E-B315-4CC8-80FD-DA9ACDFEDF74}" dt="2024-09-19T16:32:32.354" v="57" actId="20577"/>
          <ac:spMkLst>
            <pc:docMk/>
            <pc:sldMk cId="1858013919" sldId="256"/>
            <ac:spMk id="14" creationId="{294DD1F5-1A53-4F21-9BB1-6896524E70DB}"/>
          </ac:spMkLst>
        </pc:spChg>
      </pc:sldChg>
      <pc:sldChg chg="modSp mod modCm">
        <pc:chgData name="Émilie Galipeau" userId="65100ff6-1e84-4b37-a9a8-9a408ce7ff8b" providerId="ADAL" clId="{7444E32E-B315-4CC8-80FD-DA9ACDFEDF74}" dt="2024-09-19T16:53:07.855" v="143" actId="20577"/>
        <pc:sldMkLst>
          <pc:docMk/>
          <pc:sldMk cId="4095539100" sldId="258"/>
        </pc:sldMkLst>
        <pc:spChg chg="mod">
          <ac:chgData name="Émilie Galipeau" userId="65100ff6-1e84-4b37-a9a8-9a408ce7ff8b" providerId="ADAL" clId="{7444E32E-B315-4CC8-80FD-DA9ACDFEDF74}" dt="2024-09-19T15:22:52.502" v="6" actId="14100"/>
          <ac:spMkLst>
            <pc:docMk/>
            <pc:sldMk cId="4095539100" sldId="258"/>
            <ac:spMk id="2" creationId="{91CDF5E9-D1E2-4F2B-9A70-B7865446AB23}"/>
          </ac:spMkLst>
        </pc:spChg>
        <pc:spChg chg="mod">
          <ac:chgData name="Émilie Galipeau" userId="65100ff6-1e84-4b37-a9a8-9a408ce7ff8b" providerId="ADAL" clId="{7444E32E-B315-4CC8-80FD-DA9ACDFEDF74}" dt="2024-09-19T16:53:07.855" v="143" actId="20577"/>
          <ac:spMkLst>
            <pc:docMk/>
            <pc:sldMk cId="4095539100" sldId="258"/>
            <ac:spMk id="10" creationId="{63CFCEA0-2DAE-45A2-92EB-0E72C71850CA}"/>
          </ac:spMkLst>
        </pc:spChg>
        <pc:spChg chg="mod">
          <ac:chgData name="Émilie Galipeau" userId="65100ff6-1e84-4b37-a9a8-9a408ce7ff8b" providerId="ADAL" clId="{7444E32E-B315-4CC8-80FD-DA9ACDFEDF74}" dt="2024-09-19T16:32:39.497" v="61" actId="20577"/>
          <ac:spMkLst>
            <pc:docMk/>
            <pc:sldMk cId="4095539100" sldId="258"/>
            <ac:spMk id="14" creationId="{294DD1F5-1A53-4F21-9BB1-6896524E70DB}"/>
          </ac:spMkLst>
        </pc:spChg>
        <pc:extLst>
          <p:ext xmlns:p="http://schemas.openxmlformats.org/presentationml/2006/main" uri="{D6D511B9-2390-475A-947B-AFAB55BFBCF1}">
            <pc226:cmChg xmlns:pc226="http://schemas.microsoft.com/office/powerpoint/2022/06/main/command" chg="mod">
              <pc226:chgData name="Émilie Galipeau" userId="65100ff6-1e84-4b37-a9a8-9a408ce7ff8b" providerId="ADAL" clId="{7444E32E-B315-4CC8-80FD-DA9ACDFEDF74}" dt="2024-09-19T16:53:07.855" v="143" actId="20577"/>
              <pc2:cmMkLst xmlns:pc2="http://schemas.microsoft.com/office/powerpoint/2019/9/main/command">
                <pc:docMk/>
                <pc:sldMk cId="4095539100" sldId="258"/>
                <pc2:cmMk id="{EE3D4B22-FFE6-4AED-AE0A-0D93358638E0}"/>
              </pc2:cmMkLst>
            </pc226:cmChg>
          </p:ext>
        </pc:extLst>
      </pc:sldChg>
      <pc:sldChg chg="modSp mod modCm">
        <pc:chgData name="Émilie Galipeau" userId="65100ff6-1e84-4b37-a9a8-9a408ce7ff8b" providerId="ADAL" clId="{7444E32E-B315-4CC8-80FD-DA9ACDFEDF74}" dt="2024-09-19T16:32:48.284" v="65" actId="20577"/>
        <pc:sldMkLst>
          <pc:docMk/>
          <pc:sldMk cId="2604477033" sldId="259"/>
        </pc:sldMkLst>
        <pc:spChg chg="mod">
          <ac:chgData name="Émilie Galipeau" userId="65100ff6-1e84-4b37-a9a8-9a408ce7ff8b" providerId="ADAL" clId="{7444E32E-B315-4CC8-80FD-DA9ACDFEDF74}" dt="2024-09-19T16:17:11.257" v="36" actId="14100"/>
          <ac:spMkLst>
            <pc:docMk/>
            <pc:sldMk cId="2604477033" sldId="259"/>
            <ac:spMk id="2" creationId="{91CDF5E9-D1E2-4F2B-9A70-B7865446AB23}"/>
          </ac:spMkLst>
        </pc:spChg>
        <pc:spChg chg="mod">
          <ac:chgData name="Émilie Galipeau" userId="65100ff6-1e84-4b37-a9a8-9a408ce7ff8b" providerId="ADAL" clId="{7444E32E-B315-4CC8-80FD-DA9ACDFEDF74}" dt="2024-09-19T16:17:21.322" v="37" actId="1076"/>
          <ac:spMkLst>
            <pc:docMk/>
            <pc:sldMk cId="2604477033" sldId="259"/>
            <ac:spMk id="10" creationId="{63CFCEA0-2DAE-45A2-92EB-0E72C71850CA}"/>
          </ac:spMkLst>
        </pc:spChg>
        <pc:spChg chg="mod">
          <ac:chgData name="Émilie Galipeau" userId="65100ff6-1e84-4b37-a9a8-9a408ce7ff8b" providerId="ADAL" clId="{7444E32E-B315-4CC8-80FD-DA9ACDFEDF74}" dt="2024-09-19T16:32:48.284" v="65" actId="20577"/>
          <ac:spMkLst>
            <pc:docMk/>
            <pc:sldMk cId="2604477033" sldId="259"/>
            <ac:spMk id="14" creationId="{294DD1F5-1A53-4F21-9BB1-6896524E70DB}"/>
          </ac:spMkLst>
        </pc:spChg>
        <pc:extLst>
          <p:ext xmlns:p="http://schemas.openxmlformats.org/presentationml/2006/main" uri="{D6D511B9-2390-475A-947B-AFAB55BFBCF1}">
            <pc226:cmChg xmlns:pc226="http://schemas.microsoft.com/office/powerpoint/2022/06/main/command" chg="mod">
              <pc226:chgData name="Émilie Galipeau" userId="65100ff6-1e84-4b37-a9a8-9a408ce7ff8b" providerId="ADAL" clId="{7444E32E-B315-4CC8-80FD-DA9ACDFEDF74}" dt="2024-09-19T16:16:50.400" v="34" actId="20577"/>
              <pc2:cmMkLst xmlns:pc2="http://schemas.microsoft.com/office/powerpoint/2019/9/main/command">
                <pc:docMk/>
                <pc:sldMk cId="2604477033" sldId="259"/>
                <pc2:cmMk id="{EB7EF303-7C09-456C-B165-4830BDF89105}"/>
              </pc2:cmMkLst>
            </pc226:cmChg>
            <pc226:cmChg xmlns:pc226="http://schemas.microsoft.com/office/powerpoint/2022/06/main/command" chg="mod">
              <pc226:chgData name="Émilie Galipeau" userId="65100ff6-1e84-4b37-a9a8-9a408ce7ff8b" providerId="ADAL" clId="{7444E32E-B315-4CC8-80FD-DA9ACDFEDF74}" dt="2024-09-19T16:16:50.400" v="34" actId="20577"/>
              <pc2:cmMkLst xmlns:pc2="http://schemas.microsoft.com/office/powerpoint/2019/9/main/command">
                <pc:docMk/>
                <pc:sldMk cId="2604477033" sldId="259"/>
                <pc2:cmMk id="{511D89C0-313C-4459-A3FE-79D6236DC939}"/>
              </pc2:cmMkLst>
            </pc226:cmChg>
            <pc226:cmChg xmlns:pc226="http://schemas.microsoft.com/office/powerpoint/2022/06/main/command" chg="mod">
              <pc226:chgData name="Émilie Galipeau" userId="65100ff6-1e84-4b37-a9a8-9a408ce7ff8b" providerId="ADAL" clId="{7444E32E-B315-4CC8-80FD-DA9ACDFEDF74}" dt="2024-09-19T16:16:50.400" v="34" actId="20577"/>
              <pc2:cmMkLst xmlns:pc2="http://schemas.microsoft.com/office/powerpoint/2019/9/main/command">
                <pc:docMk/>
                <pc:sldMk cId="2604477033" sldId="259"/>
                <pc2:cmMk id="{2D048BD4-AD6F-4AD0-A639-A852FB7FE35C}"/>
              </pc2:cmMkLst>
            </pc226:cmChg>
          </p:ext>
        </pc:extLst>
      </pc:sldChg>
      <pc:sldChg chg="modSp mod">
        <pc:chgData name="Émilie Galipeau" userId="65100ff6-1e84-4b37-a9a8-9a408ce7ff8b" providerId="ADAL" clId="{7444E32E-B315-4CC8-80FD-DA9ACDFEDF74}" dt="2024-09-19T16:39:05.206" v="69" actId="20577"/>
        <pc:sldMkLst>
          <pc:docMk/>
          <pc:sldMk cId="2329159622" sldId="260"/>
        </pc:sldMkLst>
        <pc:spChg chg="mod">
          <ac:chgData name="Émilie Galipeau" userId="65100ff6-1e84-4b37-a9a8-9a408ce7ff8b" providerId="ADAL" clId="{7444E32E-B315-4CC8-80FD-DA9ACDFEDF74}" dt="2024-09-19T16:19:16.029" v="40" actId="27636"/>
          <ac:spMkLst>
            <pc:docMk/>
            <pc:sldMk cId="2329159622" sldId="260"/>
            <ac:spMk id="2" creationId="{91CDF5E9-D1E2-4F2B-9A70-B7865446AB23}"/>
          </ac:spMkLst>
        </pc:spChg>
        <pc:spChg chg="mod">
          <ac:chgData name="Émilie Galipeau" userId="65100ff6-1e84-4b37-a9a8-9a408ce7ff8b" providerId="ADAL" clId="{7444E32E-B315-4CC8-80FD-DA9ACDFEDF74}" dt="2024-09-19T16:39:05.206" v="69" actId="20577"/>
          <ac:spMkLst>
            <pc:docMk/>
            <pc:sldMk cId="2329159622" sldId="260"/>
            <ac:spMk id="14" creationId="{294DD1F5-1A53-4F21-9BB1-6896524E70DB}"/>
          </ac:spMkLst>
        </pc:spChg>
        <pc:graphicFrameChg chg="modGraphic">
          <ac:chgData name="Émilie Galipeau" userId="65100ff6-1e84-4b37-a9a8-9a408ce7ff8b" providerId="ADAL" clId="{7444E32E-B315-4CC8-80FD-DA9ACDFEDF74}" dt="2024-09-19T16:19:05.275" v="38" actId="14100"/>
          <ac:graphicFrameMkLst>
            <pc:docMk/>
            <pc:sldMk cId="2329159622" sldId="260"/>
            <ac:graphicFrameMk id="9" creationId="{B86BF1D6-3564-5A88-5B84-9EBB30622E40}"/>
          </ac:graphicFrameMkLst>
        </pc:graphicFrameChg>
      </pc:sldChg>
      <pc:sldChg chg="modSp mod modCm">
        <pc:chgData name="Émilie Galipeau" userId="65100ff6-1e84-4b37-a9a8-9a408ce7ff8b" providerId="ADAL" clId="{7444E32E-B315-4CC8-80FD-DA9ACDFEDF74}" dt="2024-09-19T16:53:59.422" v="144" actId="20577"/>
        <pc:sldMkLst>
          <pc:docMk/>
          <pc:sldMk cId="1213377675" sldId="261"/>
        </pc:sldMkLst>
        <pc:spChg chg="mod">
          <ac:chgData name="Émilie Galipeau" userId="65100ff6-1e84-4b37-a9a8-9a408ce7ff8b" providerId="ADAL" clId="{7444E32E-B315-4CC8-80FD-DA9ACDFEDF74}" dt="2024-09-19T16:28:40.863" v="52" actId="14100"/>
          <ac:spMkLst>
            <pc:docMk/>
            <pc:sldMk cId="1213377675" sldId="261"/>
            <ac:spMk id="2" creationId="{91CDF5E9-D1E2-4F2B-9A70-B7865446AB23}"/>
          </ac:spMkLst>
        </pc:spChg>
        <pc:spChg chg="mod">
          <ac:chgData name="Émilie Galipeau" userId="65100ff6-1e84-4b37-a9a8-9a408ce7ff8b" providerId="ADAL" clId="{7444E32E-B315-4CC8-80FD-DA9ACDFEDF74}" dt="2024-09-19T16:53:59.422" v="144" actId="20577"/>
          <ac:spMkLst>
            <pc:docMk/>
            <pc:sldMk cId="1213377675" sldId="261"/>
            <ac:spMk id="10" creationId="{63CFCEA0-2DAE-45A2-92EB-0E72C71850CA}"/>
          </ac:spMkLst>
        </pc:spChg>
        <pc:spChg chg="mod">
          <ac:chgData name="Émilie Galipeau" userId="65100ff6-1e84-4b37-a9a8-9a408ce7ff8b" providerId="ADAL" clId="{7444E32E-B315-4CC8-80FD-DA9ACDFEDF74}" dt="2024-09-19T16:40:29.800" v="81" actId="20577"/>
          <ac:spMkLst>
            <pc:docMk/>
            <pc:sldMk cId="1213377675" sldId="261"/>
            <ac:spMk id="14" creationId="{294DD1F5-1A53-4F21-9BB1-6896524E70DB}"/>
          </ac:spMkLst>
        </pc:spChg>
        <pc:extLst>
          <p:ext xmlns:p="http://schemas.openxmlformats.org/presentationml/2006/main" uri="{D6D511B9-2390-475A-947B-AFAB55BFBCF1}">
            <pc226:cmChg xmlns:pc226="http://schemas.microsoft.com/office/powerpoint/2022/06/main/command" chg="mod">
              <pc226:chgData name="Émilie Galipeau" userId="65100ff6-1e84-4b37-a9a8-9a408ce7ff8b" providerId="ADAL" clId="{7444E32E-B315-4CC8-80FD-DA9ACDFEDF74}" dt="2024-09-19T16:53:59.422" v="144" actId="20577"/>
              <pc2:cmMkLst xmlns:pc2="http://schemas.microsoft.com/office/powerpoint/2019/9/main/command">
                <pc:docMk/>
                <pc:sldMk cId="1213377675" sldId="261"/>
                <pc2:cmMk id="{F2AEE622-DED8-4452-A453-1331252C1FD6}"/>
              </pc2:cmMkLst>
            </pc226:cmChg>
            <pc226:cmChg xmlns:pc226="http://schemas.microsoft.com/office/powerpoint/2022/06/main/command" chg="mod">
              <pc226:chgData name="Émilie Galipeau" userId="65100ff6-1e84-4b37-a9a8-9a408ce7ff8b" providerId="ADAL" clId="{7444E32E-B315-4CC8-80FD-DA9ACDFEDF74}" dt="2024-09-19T16:53:59.422" v="144" actId="20577"/>
              <pc2:cmMkLst xmlns:pc2="http://schemas.microsoft.com/office/powerpoint/2019/9/main/command">
                <pc:docMk/>
                <pc:sldMk cId="1213377675" sldId="261"/>
                <pc2:cmMk id="{C0AEBC61-B079-4C2D-AF64-11114F487FA8}"/>
              </pc2:cmMkLst>
            </pc226:cmChg>
            <pc226:cmChg xmlns:pc226="http://schemas.microsoft.com/office/powerpoint/2022/06/main/command" chg="mod">
              <pc226:chgData name="Émilie Galipeau" userId="65100ff6-1e84-4b37-a9a8-9a408ce7ff8b" providerId="ADAL" clId="{7444E32E-B315-4CC8-80FD-DA9ACDFEDF74}" dt="2024-09-19T16:53:59.422" v="144" actId="20577"/>
              <pc2:cmMkLst xmlns:pc2="http://schemas.microsoft.com/office/powerpoint/2019/9/main/command">
                <pc:docMk/>
                <pc:sldMk cId="1213377675" sldId="261"/>
                <pc2:cmMk id="{CEF43FCC-3591-40E7-BA08-669E47B51FEF}"/>
              </pc2:cmMkLst>
            </pc226:cmChg>
          </p:ext>
        </pc:extLst>
      </pc:sldChg>
      <pc:sldChg chg="modSp mod">
        <pc:chgData name="Émilie Galipeau" userId="65100ff6-1e84-4b37-a9a8-9a408ce7ff8b" providerId="ADAL" clId="{7444E32E-B315-4CC8-80FD-DA9ACDFEDF74}" dt="2024-09-19T16:41:21.943" v="91" actId="20577"/>
        <pc:sldMkLst>
          <pc:docMk/>
          <pc:sldMk cId="4183784958" sldId="262"/>
        </pc:sldMkLst>
        <pc:spChg chg="mod">
          <ac:chgData name="Émilie Galipeau" userId="65100ff6-1e84-4b37-a9a8-9a408ce7ff8b" providerId="ADAL" clId="{7444E32E-B315-4CC8-80FD-DA9ACDFEDF74}" dt="2024-09-19T16:41:12.025" v="85" actId="14100"/>
          <ac:spMkLst>
            <pc:docMk/>
            <pc:sldMk cId="4183784958" sldId="262"/>
            <ac:spMk id="2" creationId="{91CDF5E9-D1E2-4F2B-9A70-B7865446AB23}"/>
          </ac:spMkLst>
        </pc:spChg>
        <pc:spChg chg="mod">
          <ac:chgData name="Émilie Galipeau" userId="65100ff6-1e84-4b37-a9a8-9a408ce7ff8b" providerId="ADAL" clId="{7444E32E-B315-4CC8-80FD-DA9ACDFEDF74}" dt="2024-09-19T16:41:21.943" v="91" actId="20577"/>
          <ac:spMkLst>
            <pc:docMk/>
            <pc:sldMk cId="4183784958" sldId="262"/>
            <ac:spMk id="14" creationId="{294DD1F5-1A53-4F21-9BB1-6896524E70DB}"/>
          </ac:spMkLst>
        </pc:spChg>
      </pc:sldChg>
      <pc:sldChg chg="modSp mod modCm">
        <pc:chgData name="Émilie Galipeau" userId="65100ff6-1e84-4b37-a9a8-9a408ce7ff8b" providerId="ADAL" clId="{7444E32E-B315-4CC8-80FD-DA9ACDFEDF74}" dt="2024-09-19T16:54:29.187" v="145" actId="20577"/>
        <pc:sldMkLst>
          <pc:docMk/>
          <pc:sldMk cId="92250391" sldId="264"/>
        </pc:sldMkLst>
        <pc:spChg chg="mod">
          <ac:chgData name="Émilie Galipeau" userId="65100ff6-1e84-4b37-a9a8-9a408ce7ff8b" providerId="ADAL" clId="{7444E32E-B315-4CC8-80FD-DA9ACDFEDF74}" dt="2024-09-19T16:41:56.764" v="96" actId="14100"/>
          <ac:spMkLst>
            <pc:docMk/>
            <pc:sldMk cId="92250391" sldId="264"/>
            <ac:spMk id="2" creationId="{91CDF5E9-D1E2-4F2B-9A70-B7865446AB23}"/>
          </ac:spMkLst>
        </pc:spChg>
        <pc:spChg chg="mod">
          <ac:chgData name="Émilie Galipeau" userId="65100ff6-1e84-4b37-a9a8-9a408ce7ff8b" providerId="ADAL" clId="{7444E32E-B315-4CC8-80FD-DA9ACDFEDF74}" dt="2024-09-19T16:54:29.187" v="145" actId="20577"/>
          <ac:spMkLst>
            <pc:docMk/>
            <pc:sldMk cId="92250391" sldId="264"/>
            <ac:spMk id="10" creationId="{63CFCEA0-2DAE-45A2-92EB-0E72C71850CA}"/>
          </ac:spMkLst>
        </pc:spChg>
        <pc:extLst>
          <p:ext xmlns:p="http://schemas.openxmlformats.org/presentationml/2006/main" uri="{D6D511B9-2390-475A-947B-AFAB55BFBCF1}">
            <pc226:cmChg xmlns:pc226="http://schemas.microsoft.com/office/powerpoint/2022/06/main/command" chg="mod">
              <pc226:chgData name="Émilie Galipeau" userId="65100ff6-1e84-4b37-a9a8-9a408ce7ff8b" providerId="ADAL" clId="{7444E32E-B315-4CC8-80FD-DA9ACDFEDF74}" dt="2024-09-19T16:54:29.187" v="145" actId="20577"/>
              <pc2:cmMkLst xmlns:pc2="http://schemas.microsoft.com/office/powerpoint/2019/9/main/command">
                <pc:docMk/>
                <pc:sldMk cId="92250391" sldId="264"/>
                <pc2:cmMk id="{5FC10231-34D4-410B-9968-6796BCF1BA0C}"/>
              </pc2:cmMkLst>
            </pc226:cmChg>
          </p:ext>
        </pc:extLst>
      </pc:sldChg>
      <pc:sldChg chg="modSp mod">
        <pc:chgData name="Émilie Galipeau" userId="65100ff6-1e84-4b37-a9a8-9a408ce7ff8b" providerId="ADAL" clId="{7444E32E-B315-4CC8-80FD-DA9ACDFEDF74}" dt="2024-09-19T16:43:56.062" v="118" actId="14100"/>
        <pc:sldMkLst>
          <pc:docMk/>
          <pc:sldMk cId="2321622901" sldId="265"/>
        </pc:sldMkLst>
        <pc:spChg chg="mod">
          <ac:chgData name="Émilie Galipeau" userId="65100ff6-1e84-4b37-a9a8-9a408ce7ff8b" providerId="ADAL" clId="{7444E32E-B315-4CC8-80FD-DA9ACDFEDF74}" dt="2024-09-19T16:43:56.062" v="118" actId="14100"/>
          <ac:spMkLst>
            <pc:docMk/>
            <pc:sldMk cId="2321622901" sldId="265"/>
            <ac:spMk id="2" creationId="{91CDF5E9-D1E2-4F2B-9A70-B7865446AB23}"/>
          </ac:spMkLst>
        </pc:spChg>
        <pc:spChg chg="mod">
          <ac:chgData name="Émilie Galipeau" userId="65100ff6-1e84-4b37-a9a8-9a408ce7ff8b" providerId="ADAL" clId="{7444E32E-B315-4CC8-80FD-DA9ACDFEDF74}" dt="2024-09-19T16:42:59.990" v="115" actId="20577"/>
          <ac:spMkLst>
            <pc:docMk/>
            <pc:sldMk cId="2321622901" sldId="265"/>
            <ac:spMk id="14" creationId="{294DD1F5-1A53-4F21-9BB1-6896524E70DB}"/>
          </ac:spMkLst>
        </pc:spChg>
        <pc:graphicFrameChg chg="mod modGraphic">
          <ac:chgData name="Émilie Galipeau" userId="65100ff6-1e84-4b37-a9a8-9a408ce7ff8b" providerId="ADAL" clId="{7444E32E-B315-4CC8-80FD-DA9ACDFEDF74}" dt="2024-09-19T16:43:49.717" v="117" actId="14100"/>
          <ac:graphicFrameMkLst>
            <pc:docMk/>
            <pc:sldMk cId="2321622901" sldId="265"/>
            <ac:graphicFrameMk id="3" creationId="{A2A27CCA-5D5C-303A-0A6D-736B67D8E715}"/>
          </ac:graphicFrameMkLst>
        </pc:graphicFrameChg>
      </pc:sldChg>
      <pc:sldChg chg="modSp mod">
        <pc:chgData name="Émilie Galipeau" userId="65100ff6-1e84-4b37-a9a8-9a408ce7ff8b" providerId="ADAL" clId="{7444E32E-B315-4CC8-80FD-DA9ACDFEDF74}" dt="2024-09-19T16:44:28.752" v="122" actId="20577"/>
        <pc:sldMkLst>
          <pc:docMk/>
          <pc:sldMk cId="1969261661" sldId="268"/>
        </pc:sldMkLst>
        <pc:spChg chg="mod">
          <ac:chgData name="Émilie Galipeau" userId="65100ff6-1e84-4b37-a9a8-9a408ce7ff8b" providerId="ADAL" clId="{7444E32E-B315-4CC8-80FD-DA9ACDFEDF74}" dt="2024-09-19T16:44:28.752" v="122" actId="20577"/>
          <ac:spMkLst>
            <pc:docMk/>
            <pc:sldMk cId="1969261661" sldId="268"/>
            <ac:spMk id="14" creationId="{294DD1F5-1A53-4F21-9BB1-6896524E70DB}"/>
          </ac:spMkLst>
        </pc:spChg>
      </pc:sldChg>
      <pc:sldChg chg="modSp mod">
        <pc:chgData name="Émilie Galipeau" userId="65100ff6-1e84-4b37-a9a8-9a408ce7ff8b" providerId="ADAL" clId="{7444E32E-B315-4CC8-80FD-DA9ACDFEDF74}" dt="2024-09-19T16:54:59.572" v="147" actId="20577"/>
        <pc:sldMkLst>
          <pc:docMk/>
          <pc:sldMk cId="4225808677" sldId="269"/>
        </pc:sldMkLst>
        <pc:spChg chg="mod">
          <ac:chgData name="Émilie Galipeau" userId="65100ff6-1e84-4b37-a9a8-9a408ce7ff8b" providerId="ADAL" clId="{7444E32E-B315-4CC8-80FD-DA9ACDFEDF74}" dt="2024-09-19T16:44:55.148" v="130" actId="14100"/>
          <ac:spMkLst>
            <pc:docMk/>
            <pc:sldMk cId="4225808677" sldId="269"/>
            <ac:spMk id="2" creationId="{91CDF5E9-D1E2-4F2B-9A70-B7865446AB23}"/>
          </ac:spMkLst>
        </pc:spChg>
        <pc:spChg chg="mod">
          <ac:chgData name="Émilie Galipeau" userId="65100ff6-1e84-4b37-a9a8-9a408ce7ff8b" providerId="ADAL" clId="{7444E32E-B315-4CC8-80FD-DA9ACDFEDF74}" dt="2024-09-19T16:54:59.572" v="147" actId="20577"/>
          <ac:spMkLst>
            <pc:docMk/>
            <pc:sldMk cId="4225808677" sldId="269"/>
            <ac:spMk id="10" creationId="{63CFCEA0-2DAE-45A2-92EB-0E72C71850CA}"/>
          </ac:spMkLst>
        </pc:spChg>
        <pc:spChg chg="mod">
          <ac:chgData name="Émilie Galipeau" userId="65100ff6-1e84-4b37-a9a8-9a408ce7ff8b" providerId="ADAL" clId="{7444E32E-B315-4CC8-80FD-DA9ACDFEDF74}" dt="2024-09-19T16:45:34.235" v="136" actId="20577"/>
          <ac:spMkLst>
            <pc:docMk/>
            <pc:sldMk cId="4225808677" sldId="269"/>
            <ac:spMk id="14" creationId="{294DD1F5-1A53-4F21-9BB1-6896524E70DB}"/>
          </ac:spMkLst>
        </pc:spChg>
      </pc:sldChg>
      <pc:sldChg chg="modSp mod">
        <pc:chgData name="Émilie Galipeau" userId="65100ff6-1e84-4b37-a9a8-9a408ce7ff8b" providerId="ADAL" clId="{7444E32E-B315-4CC8-80FD-DA9ACDFEDF74}" dt="2024-09-19T16:52:27.962" v="140" actId="20577"/>
        <pc:sldMkLst>
          <pc:docMk/>
          <pc:sldMk cId="3605370615" sldId="271"/>
        </pc:sldMkLst>
        <pc:spChg chg="mod">
          <ac:chgData name="Émilie Galipeau" userId="65100ff6-1e84-4b37-a9a8-9a408ce7ff8b" providerId="ADAL" clId="{7444E32E-B315-4CC8-80FD-DA9ACDFEDF74}" dt="2024-09-19T16:52:27.962" v="140" actId="20577"/>
          <ac:spMkLst>
            <pc:docMk/>
            <pc:sldMk cId="3605370615" sldId="271"/>
            <ac:spMk id="14" creationId="{294DD1F5-1A53-4F21-9BB1-6896524E70DB}"/>
          </ac:spMkLst>
        </pc:spChg>
      </pc:sldChg>
    </pc:docChg>
  </pc:docChgLst>
</pc:chgInfo>
</file>

<file path=ppt/comments/modernComment_102_F41CF79C.xml><?xml version="1.0" encoding="utf-8"?>
<p188:cmLst xmlns:a="http://schemas.openxmlformats.org/drawingml/2006/main" xmlns:r="http://schemas.openxmlformats.org/officeDocument/2006/relationships" xmlns:p188="http://schemas.microsoft.com/office/powerpoint/2018/8/main">
  <p188:cm id="{EE3D4B22-FFE6-4AED-AE0A-0D93358638E0}" authorId="{B6A25830-0A73-68D8-0DF6-B492D71CC95F}" created="2024-09-19T14:04:16.586">
    <ac:txMkLst xmlns:ac="http://schemas.microsoft.com/office/drawing/2013/main/command">
      <pc:docMk xmlns:pc="http://schemas.microsoft.com/office/powerpoint/2013/main/command"/>
      <pc:sldMk xmlns:pc="http://schemas.microsoft.com/office/powerpoint/2013/main/command" cId="4095539100" sldId="258"/>
      <ac:spMk id="10" creationId="{63CFCEA0-2DAE-45A2-92EB-0E72C71850CA}"/>
      <ac:txMk cp="337">
        <ac:context len="344" hash="3053969177"/>
      </ac:txMk>
    </ac:txMkLst>
    <p188:pos x="11744548" y="3197478"/>
    <p188:txBody>
      <a:bodyPr/>
      <a:lstStyle/>
      <a:p>
        <a:r>
          <a:rPr lang="fr-CA"/>
          <a:t>Autre PowerPoint *</a:t>
        </a:r>
      </a:p>
    </p188:txBody>
  </p188:cm>
</p188:cmLst>
</file>

<file path=ppt/comments/modernComment_103_9B3D2A69.xml><?xml version="1.0" encoding="utf-8"?>
<p188:cmLst xmlns:a="http://schemas.openxmlformats.org/drawingml/2006/main" xmlns:r="http://schemas.openxmlformats.org/officeDocument/2006/relationships" xmlns:p188="http://schemas.microsoft.com/office/powerpoint/2018/8/main">
  <p188:cm id="{511D89C0-313C-4459-A3FE-79D6236DC939}" authorId="{B6A25830-0A73-68D8-0DF6-B492D71CC95F}" created="2024-09-19T14:03:00.692">
    <ac:txMkLst xmlns:ac="http://schemas.microsoft.com/office/drawing/2013/main/command">
      <pc:docMk xmlns:pc="http://schemas.microsoft.com/office/powerpoint/2013/main/command"/>
      <pc:sldMk xmlns:pc="http://schemas.microsoft.com/office/powerpoint/2013/main/command" cId="2604477033" sldId="259"/>
      <ac:spMk id="10" creationId="{63CFCEA0-2DAE-45A2-92EB-0E72C71850CA}"/>
      <ac:txMk cp="86" len="104">
        <ac:context len="602" hash="2841139980"/>
      </ac:txMk>
    </ac:txMkLst>
    <p188:pos x="11753879" y="727773"/>
    <p188:txBody>
      <a:bodyPr/>
      <a:lstStyle/>
      <a:p>
        <a:r>
          <a:rPr lang="fr-CA"/>
          <a:t>Sous point</a:t>
        </a:r>
      </a:p>
    </p188:txBody>
  </p188:cm>
  <p188:cm id="{2D048BD4-AD6F-4AD0-A639-A852FB7FE35C}" authorId="{B6A25830-0A73-68D8-0DF6-B492D71CC95F}" created="2024-09-19T14:03:09.602">
    <ac:txMkLst xmlns:ac="http://schemas.microsoft.com/office/drawing/2013/main/command">
      <pc:docMk xmlns:pc="http://schemas.microsoft.com/office/powerpoint/2013/main/command"/>
      <pc:sldMk xmlns:pc="http://schemas.microsoft.com/office/powerpoint/2013/main/command" cId="2604477033" sldId="259"/>
      <ac:spMk id="10" creationId="{63CFCEA0-2DAE-45A2-92EB-0E72C71850CA}"/>
      <ac:txMk cp="270" len="82">
        <ac:context len="602" hash="2841139980"/>
      </ac:txMk>
    </ac:txMkLst>
    <p188:pos x="11091727" y="1925953"/>
    <p188:txBody>
      <a:bodyPr/>
      <a:lstStyle/>
      <a:p>
        <a:r>
          <a:rPr lang="fr-CA"/>
          <a:t>Sous point</a:t>
        </a:r>
      </a:p>
    </p188:txBody>
  </p188:cm>
  <p188:cm id="{EB7EF303-7C09-456C-B165-4830BDF89105}" authorId="{B6A25830-0A73-68D8-0DF6-B492D71CC95F}" created="2024-09-19T14:03:29.951">
    <ac:txMkLst xmlns:ac="http://schemas.microsoft.com/office/drawing/2013/main/command">
      <pc:docMk xmlns:pc="http://schemas.microsoft.com/office/powerpoint/2013/main/command"/>
      <pc:sldMk xmlns:pc="http://schemas.microsoft.com/office/powerpoint/2013/main/command" cId="2604477033" sldId="259"/>
      <ac:spMk id="10" creationId="{63CFCEA0-2DAE-45A2-92EB-0E72C71850CA}"/>
      <ac:txMk cp="360" len="240">
        <ac:context len="602" hash="2841139980"/>
      </ac:txMk>
    </ac:txMkLst>
    <p188:pos x="11753879" y="3139898"/>
    <p188:txBody>
      <a:bodyPr/>
      <a:lstStyle/>
      <a:p>
        <a:r>
          <a:rPr lang="fr-CA"/>
          <a:t>Note de bas de page. Mettre en évidence mais bien distinct. </a:t>
        </a:r>
      </a:p>
    </p188:txBody>
  </p188:cm>
</p188:cmLst>
</file>

<file path=ppt/comments/modernComment_105_4852AC8B.xml><?xml version="1.0" encoding="utf-8"?>
<p188:cmLst xmlns:a="http://schemas.openxmlformats.org/drawingml/2006/main" xmlns:r="http://schemas.openxmlformats.org/officeDocument/2006/relationships" xmlns:p188="http://schemas.microsoft.com/office/powerpoint/2018/8/main">
  <p188:cm id="{CEF43FCC-3591-40E7-BA08-669E47B51FEF}" authorId="{B6A25830-0A73-68D8-0DF6-B492D71CC95F}" created="2024-09-17T18:46:14.074">
    <ac:txMkLst xmlns:ac="http://schemas.microsoft.com/office/drawing/2013/main/command">
      <pc:docMk xmlns:pc="http://schemas.microsoft.com/office/powerpoint/2013/main/command"/>
      <pc:sldMk xmlns:pc="http://schemas.microsoft.com/office/powerpoint/2013/main/command" cId="1213377675" sldId="261"/>
      <ac:spMk id="10" creationId="{63CFCEA0-2DAE-45A2-92EB-0E72C71850CA}"/>
      <ac:txMk cp="475" len="74">
        <ac:context len="1006" hash="3712428242"/>
      </ac:txMk>
    </ac:txMkLst>
    <p188:pos x="11728784" y="1635828"/>
    <p188:txBody>
      <a:bodyPr/>
      <a:lstStyle/>
      <a:p>
        <a:r>
          <a:rPr lang="fr-CA"/>
          <a:t>Outil de comptabilisation de la tache ?</a:t>
        </a:r>
      </a:p>
    </p188:txBody>
  </p188:cm>
  <p188:cm id="{C0AEBC61-B079-4C2D-AF64-11114F487FA8}" authorId="{B6A25830-0A73-68D8-0DF6-B492D71CC95F}" created="2024-09-19T14:16:35.889">
    <ac:txMkLst xmlns:ac="http://schemas.microsoft.com/office/drawing/2013/main/command">
      <pc:docMk xmlns:pc="http://schemas.microsoft.com/office/powerpoint/2013/main/command"/>
      <pc:sldMk xmlns:pc="http://schemas.microsoft.com/office/powerpoint/2013/main/command" cId="1213377675" sldId="261"/>
      <ac:spMk id="10" creationId="{63CFCEA0-2DAE-45A2-92EB-0E72C71850CA}"/>
      <ac:txMk cp="149" len="149">
        <ac:context len="1006" hash="3712428242"/>
      </ac:txMk>
    </ac:txMkLst>
    <p188:pos x="11698652" y="955920"/>
    <p188:txBody>
      <a:bodyPr/>
      <a:lstStyle/>
      <a:p>
        <a:r>
          <a:rPr lang="fr-CA"/>
          <a:t>Attend la réponse de Julie. </a:t>
        </a:r>
      </a:p>
    </p188:txBody>
  </p188:cm>
  <p188:cm id="{F2AEE622-DED8-4452-A453-1331252C1FD6}" authorId="{B6A25830-0A73-68D8-0DF6-B492D71CC95F}" created="2024-09-19T14:23:38.143">
    <ac:txMkLst xmlns:ac="http://schemas.microsoft.com/office/drawing/2013/main/command">
      <pc:docMk xmlns:pc="http://schemas.microsoft.com/office/powerpoint/2013/main/command"/>
      <pc:sldMk xmlns:pc="http://schemas.microsoft.com/office/powerpoint/2013/main/command" cId="1213377675" sldId="261"/>
      <ac:spMk id="10" creationId="{63CFCEA0-2DAE-45A2-92EB-0E72C71850CA}"/>
      <ac:txMk cp="693" len="92">
        <ac:context len="1006" hash="3712428242"/>
      </ac:txMk>
    </ac:txMkLst>
    <p188:pos x="10000481" y="2866363"/>
    <p188:txBody>
      <a:bodyPr/>
      <a:lstStyle/>
      <a:p>
        <a:r>
          <a:rPr lang="fr-CA"/>
          <a:t>Attend la rep de Julie.</a:t>
        </a:r>
      </a:p>
    </p188:txBody>
  </p188:cm>
</p188:cmLst>
</file>

<file path=ppt/comments/modernComment_108_57FA117.xml><?xml version="1.0" encoding="utf-8"?>
<p188:cmLst xmlns:a="http://schemas.openxmlformats.org/drawingml/2006/main" xmlns:r="http://schemas.openxmlformats.org/officeDocument/2006/relationships" xmlns:p188="http://schemas.microsoft.com/office/powerpoint/2018/8/main">
  <p188:cm id="{5FC10231-34D4-410B-9968-6796BCF1BA0C}" authorId="{B6A25830-0A73-68D8-0DF6-B492D71CC95F}" created="2024-09-19T14:33:16.505">
    <ac:txMkLst xmlns:ac="http://schemas.microsoft.com/office/drawing/2013/main/command">
      <pc:docMk xmlns:pc="http://schemas.microsoft.com/office/powerpoint/2013/main/command"/>
      <pc:sldMk xmlns:pc="http://schemas.microsoft.com/office/powerpoint/2013/main/command" cId="92250391" sldId="264"/>
      <ac:spMk id="10" creationId="{63CFCEA0-2DAE-45A2-92EB-0E72C71850CA}"/>
      <ac:txMk cp="911" len="38">
        <ac:context len="986" hash="470708352"/>
      </ac:txMk>
    </ac:txMkLst>
    <p188:pos x="4410043" y="3986841"/>
    <p188:txBody>
      <a:bodyPr/>
      <a:lstStyle/>
      <a:p>
        <a:r>
          <a:rPr lang="fr-CA"/>
          <a:t>Outil comptabilisation de la tâche : Drette la!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08780A-6975-4B7E-A3DD-EAEC34DD9E03}" type="datetimeFigureOut">
              <a:rPr lang="fr-CA" smtClean="0"/>
              <a:t>2024-09-19</a:t>
            </a:fld>
            <a:endParaRPr lang="fr-C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CA9512-751A-4652-BF87-88D57DDFCDAD}" type="slidenum">
              <a:rPr lang="fr-CA" smtClean="0"/>
              <a:t>‹N°›</a:t>
            </a:fld>
            <a:endParaRPr lang="fr-CA"/>
          </a:p>
        </p:txBody>
      </p:sp>
    </p:spTree>
    <p:extLst>
      <p:ext uri="{BB962C8B-B14F-4D97-AF65-F5344CB8AC3E}">
        <p14:creationId xmlns:p14="http://schemas.microsoft.com/office/powerpoint/2010/main" val="3245112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lnSpc>
                <a:spcPct val="110000"/>
              </a:lnSpc>
            </a:pPr>
            <a:r>
              <a:rPr lang="fr-CA" sz="1200" dirty="0">
                <a:effectLst/>
                <a:latin typeface="Arial" panose="020B0604020202020204" pitchFamily="34" charset="0"/>
                <a:ea typeface="Calibri" panose="020F0502020204030204" pitchFamily="34" charset="0"/>
                <a:cs typeface="Arial" panose="020B0604020202020204" pitchFamily="34" charset="0"/>
              </a:rPr>
              <a:t>L’introduction de la notion de tâche annuelle implique de distinguer la tâche de l’horaire de travail, mais s’accompagne toutefois d’une autonomie dans le choix du moment pour l’accomplissement de certaines activités professionnelles. </a:t>
            </a:r>
          </a:p>
          <a:p>
            <a:pPr marL="449580" algn="just">
              <a:lnSpc>
                <a:spcPct val="110000"/>
              </a:lnSpc>
            </a:pPr>
            <a:r>
              <a:rPr lang="fr-CA" sz="12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10000"/>
              </a:lnSpc>
              <a:tabLst>
                <a:tab pos="447675" algn="l"/>
              </a:tabLst>
            </a:pPr>
            <a:r>
              <a:rPr lang="fr-CA" sz="1200" dirty="0">
                <a:effectLst/>
                <a:latin typeface="Arial" panose="020B0604020202020204" pitchFamily="34" charset="0"/>
                <a:ea typeface="Calibri" panose="020F0502020204030204" pitchFamily="34" charset="0"/>
                <a:cs typeface="Arial" panose="020B0604020202020204" pitchFamily="34" charset="0"/>
              </a:rPr>
              <a:t>Cette flexibilité se manifeste par une variabilité des heures de travail et prend la forme d’un temps moyen hebdomadaire pour chacun des éléments de la tâche (</a:t>
            </a:r>
            <a:r>
              <a:rPr lang="fr-CA" sz="1200" i="1" dirty="0">
                <a:effectLst/>
                <a:latin typeface="Arial" panose="020B0604020202020204" pitchFamily="34" charset="0"/>
                <a:ea typeface="Calibri" panose="020F0502020204030204" pitchFamily="34" charset="0"/>
                <a:cs typeface="Arial" panose="020B0604020202020204" pitchFamily="34" charset="0"/>
              </a:rPr>
              <a:t>nous vous rappelons toutefois que le but n’est pas d’alourdir la tâche</a:t>
            </a:r>
            <a:r>
              <a:rPr lang="fr-CA" sz="1200" dirty="0">
                <a:effectLst/>
                <a:latin typeface="Arial" panose="020B0604020202020204" pitchFamily="34" charset="0"/>
                <a:ea typeface="Calibri" panose="020F0502020204030204" pitchFamily="34" charset="0"/>
                <a:cs typeface="Arial" panose="020B0604020202020204" pitchFamily="34" charset="0"/>
              </a:rPr>
              <a:t>).</a:t>
            </a:r>
          </a:p>
          <a:p>
            <a:pPr marL="449580" algn="just">
              <a:lnSpc>
                <a:spcPct val="110000"/>
              </a:lnSpc>
            </a:pPr>
            <a:r>
              <a:rPr lang="fr-CA" sz="12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10000"/>
              </a:lnSpc>
            </a:pPr>
            <a:r>
              <a:rPr lang="fr-CA" sz="1200" dirty="0">
                <a:effectLst/>
                <a:latin typeface="Arial" panose="020B0604020202020204" pitchFamily="34" charset="0"/>
                <a:ea typeface="Calibri" panose="020F0502020204030204" pitchFamily="34" charset="0"/>
                <a:cs typeface="Arial" panose="020B0604020202020204" pitchFamily="34" charset="0"/>
              </a:rPr>
              <a:t>Une partie de la tâche devant être accomplie durant l’année de travail est établie par la direction, après consultation de l’enseignante ou de l’enseignant. Néanmoins, </a:t>
            </a:r>
            <a:r>
              <a:rPr lang="fr-CA" sz="1200" u="sng" dirty="0">
                <a:effectLst/>
                <a:latin typeface="Arial" panose="020B0604020202020204" pitchFamily="34" charset="0"/>
                <a:ea typeface="Calibri" panose="020F0502020204030204" pitchFamily="34" charset="0"/>
                <a:cs typeface="Arial" panose="020B0604020202020204" pitchFamily="34" charset="0"/>
              </a:rPr>
              <a:t>le choix de l’enseignante ou de l’enseignant doit donc être priorisé</a:t>
            </a:r>
            <a:r>
              <a:rPr lang="fr-CA" sz="1200" dirty="0">
                <a:effectLst/>
                <a:latin typeface="Arial" panose="020B0604020202020204" pitchFamily="34" charset="0"/>
                <a:ea typeface="Calibri" panose="020F0502020204030204" pitchFamily="34" charset="0"/>
                <a:cs typeface="Arial" panose="020B0604020202020204" pitchFamily="34" charset="0"/>
              </a:rPr>
              <a:t>. La partie patronale ayant reconnu que l’enseignante ou l’enseignant possède maintenant une plus grande autonomie. L’assignation unilatérale par la direction à des fonctions ou des responsabilités prévues, particulièrement pour les ATP, n’est possible que pour parer à une situation d’urgence ou exceptionnelle ou pour une étude de cas prévue à la clause 8-9.00 (i.e. 8-5.02 de l’entente locale). </a:t>
            </a:r>
          </a:p>
          <a:p>
            <a:pPr marL="449580" algn="just">
              <a:lnSpc>
                <a:spcPct val="110000"/>
              </a:lnSpc>
            </a:pPr>
            <a:r>
              <a:rPr lang="fr-CA" sz="12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10000"/>
              </a:lnSpc>
            </a:pPr>
            <a:r>
              <a:rPr lang="fr-CA" sz="1200" dirty="0">
                <a:effectLst/>
                <a:latin typeface="Arial" panose="020B0604020202020204" pitchFamily="34" charset="0"/>
                <a:ea typeface="Calibri" panose="020F0502020204030204" pitchFamily="34" charset="0"/>
                <a:cs typeface="Arial" panose="020B0604020202020204" pitchFamily="34" charset="0"/>
              </a:rPr>
              <a:t>Le SERL vous rappelle que vous êtes les mieux </a:t>
            </a:r>
            <a:r>
              <a:rPr lang="fr-CA" sz="1200" dirty="0" err="1">
                <a:effectLst/>
                <a:latin typeface="Arial" panose="020B0604020202020204" pitchFamily="34" charset="0"/>
                <a:ea typeface="Calibri" panose="020F0502020204030204" pitchFamily="34" charset="0"/>
                <a:cs typeface="Arial" panose="020B0604020202020204" pitchFamily="34" charset="0"/>
              </a:rPr>
              <a:t>placé.e.s</a:t>
            </a:r>
            <a:r>
              <a:rPr lang="fr-CA" sz="1200" dirty="0">
                <a:effectLst/>
                <a:latin typeface="Arial" panose="020B0604020202020204" pitchFamily="34" charset="0"/>
                <a:ea typeface="Calibri" panose="020F0502020204030204" pitchFamily="34" charset="0"/>
                <a:cs typeface="Arial" panose="020B0604020202020204" pitchFamily="34" charset="0"/>
              </a:rPr>
              <a:t> pour élaborer et définir votre tâche et n’ayez pas peur de vous faire reconnaître du temps de planification, de préparation, de correction et de gestion des communications à l’intérieur de vos ATP. </a:t>
            </a:r>
          </a:p>
          <a:p>
            <a:endParaRPr lang="fr-CA" dirty="0"/>
          </a:p>
        </p:txBody>
      </p:sp>
      <p:sp>
        <p:nvSpPr>
          <p:cNvPr id="4" name="Espace réservé du numéro de diapositive 3"/>
          <p:cNvSpPr>
            <a:spLocks noGrp="1"/>
          </p:cNvSpPr>
          <p:nvPr>
            <p:ph type="sldNum" sz="quarter" idx="5"/>
          </p:nvPr>
        </p:nvSpPr>
        <p:spPr/>
        <p:txBody>
          <a:bodyPr/>
          <a:lstStyle/>
          <a:p>
            <a:fld id="{A1CA9512-751A-4652-BF87-88D57DDFCDAD}" type="slidenum">
              <a:rPr lang="fr-CA" smtClean="0"/>
              <a:t>3</a:t>
            </a:fld>
            <a:endParaRPr lang="fr-CA"/>
          </a:p>
        </p:txBody>
      </p:sp>
    </p:spTree>
    <p:extLst>
      <p:ext uri="{BB962C8B-B14F-4D97-AF65-F5344CB8AC3E}">
        <p14:creationId xmlns:p14="http://schemas.microsoft.com/office/powerpoint/2010/main" val="1001922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lnSpc>
                <a:spcPct val="100000"/>
              </a:lnSpc>
            </a:pPr>
            <a:r>
              <a:rPr lang="fr-CA" sz="1200" dirty="0">
                <a:effectLst/>
                <a:latin typeface="Arial" panose="020B0604020202020204" pitchFamily="34" charset="0"/>
                <a:ea typeface="Calibri" panose="020F0502020204030204" pitchFamily="34" charset="0"/>
                <a:cs typeface="Arial" panose="020B0604020202020204" pitchFamily="34" charset="0"/>
              </a:rPr>
              <a:t>Il est possible que pendant l’année scolaire, la direction vous assigne à des activités faisant partie de la tâche éducative (récupération, etc.). </a:t>
            </a:r>
            <a:r>
              <a:rPr lang="fr-CA" sz="1200" u="sng" dirty="0">
                <a:effectLst/>
                <a:latin typeface="Arial" panose="020B0604020202020204" pitchFamily="34" charset="0"/>
                <a:ea typeface="Calibri" panose="020F0502020204030204" pitchFamily="34" charset="0"/>
                <a:cs typeface="Arial" panose="020B0604020202020204" pitchFamily="34" charset="0"/>
              </a:rPr>
              <a:t>Ce surplus de temps doit être compensé monétairement </a:t>
            </a:r>
            <a:r>
              <a:rPr lang="fr-CA" sz="1200" dirty="0">
                <a:effectLst/>
                <a:latin typeface="Arial" panose="020B0604020202020204" pitchFamily="34" charset="0"/>
                <a:ea typeface="Calibri" panose="020F0502020204030204" pitchFamily="34" charset="0"/>
                <a:cs typeface="Arial" panose="020B0604020202020204" pitchFamily="34" charset="0"/>
              </a:rPr>
              <a:t>lors du versement de la prochaine paye à moins qu’il ne puisse être compensé en temps en cours d’année (11-8.07c) et 11-10.4 f))</a:t>
            </a:r>
          </a:p>
          <a:p>
            <a:pPr marL="449580" algn="just">
              <a:lnSpc>
                <a:spcPct val="100000"/>
              </a:lnSpc>
            </a:pPr>
            <a:r>
              <a:rPr lang="fr-CA" sz="12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00000"/>
              </a:lnSpc>
            </a:pPr>
            <a:r>
              <a:rPr lang="fr-CA" sz="1200" dirty="0">
                <a:effectLst/>
                <a:latin typeface="Arial" panose="020B0604020202020204" pitchFamily="34" charset="0"/>
                <a:ea typeface="Calibri" panose="020F0502020204030204" pitchFamily="34" charset="0"/>
                <a:cs typeface="Arial" panose="020B0604020202020204" pitchFamily="34" charset="0"/>
              </a:rPr>
              <a:t>Lorsque la direction vous assigne à un surplus de tâche, le SERL vous suggère de demander (par écrit) à votre direction si vous serez </a:t>
            </a:r>
            <a:r>
              <a:rPr lang="fr-CA" sz="1200" dirty="0" err="1">
                <a:effectLst/>
                <a:latin typeface="Arial" panose="020B0604020202020204" pitchFamily="34" charset="0"/>
                <a:ea typeface="Calibri" panose="020F0502020204030204" pitchFamily="34" charset="0"/>
                <a:cs typeface="Arial" panose="020B0604020202020204" pitchFamily="34" charset="0"/>
              </a:rPr>
              <a:t>rémunéré.e.s</a:t>
            </a:r>
            <a:r>
              <a:rPr lang="fr-CA" sz="1200" dirty="0">
                <a:effectLst/>
                <a:latin typeface="Arial" panose="020B0604020202020204" pitchFamily="34" charset="0"/>
                <a:ea typeface="Calibri" panose="020F0502020204030204" pitchFamily="34" charset="0"/>
                <a:cs typeface="Arial" panose="020B0604020202020204" pitchFamily="34" charset="0"/>
              </a:rPr>
              <a:t> ou </a:t>
            </a:r>
            <a:r>
              <a:rPr lang="fr-CA" sz="1200" dirty="0" err="1">
                <a:effectLst/>
                <a:latin typeface="Arial" panose="020B0604020202020204" pitchFamily="34" charset="0"/>
                <a:ea typeface="Calibri" panose="020F0502020204030204" pitchFamily="34" charset="0"/>
                <a:cs typeface="Arial" panose="020B0604020202020204" pitchFamily="34" charset="0"/>
              </a:rPr>
              <a:t>compensé.e.s</a:t>
            </a:r>
            <a:r>
              <a:rPr lang="fr-CA" sz="1200" dirty="0">
                <a:effectLst/>
                <a:latin typeface="Arial" panose="020B0604020202020204" pitchFamily="34" charset="0"/>
                <a:ea typeface="Calibri" panose="020F0502020204030204" pitchFamily="34" charset="0"/>
                <a:cs typeface="Arial" panose="020B0604020202020204" pitchFamily="34" charset="0"/>
              </a:rPr>
              <a:t> en temps. Il est important de noter toutes vos minutes de dépassement non rémunérées. Si cet ajout n’a pu être compensé en temps durant l’année scolaire, vous avez droit à une compensation monétaire (11-10-04f) et 11-8.07c)). </a:t>
            </a:r>
          </a:p>
          <a:p>
            <a:pPr algn="just">
              <a:lnSpc>
                <a:spcPct val="100000"/>
              </a:lnSpc>
            </a:pPr>
            <a:endParaRPr lang="fr-CA" sz="1200" dirty="0">
              <a:effectLst/>
              <a:latin typeface="Arial" panose="020B0604020202020204" pitchFamily="34" charset="0"/>
              <a:ea typeface="Calibri" panose="020F0502020204030204" pitchFamily="34" charset="0"/>
              <a:cs typeface="Arial" panose="020B0604020202020204" pitchFamily="34" charset="0"/>
            </a:endParaRPr>
          </a:p>
          <a:p>
            <a:pPr>
              <a:lnSpc>
                <a:spcPct val="100000"/>
              </a:lnSpc>
            </a:pPr>
            <a:r>
              <a:rPr lang="fr-CA" sz="1200" dirty="0">
                <a:effectLst/>
                <a:latin typeface="Arial" panose="020B0604020202020204" pitchFamily="34" charset="0"/>
                <a:ea typeface="Calibri" panose="020F0502020204030204" pitchFamily="34" charset="0"/>
                <a:cs typeface="Arial" panose="020B0604020202020204" pitchFamily="34" charset="0"/>
              </a:rPr>
              <a:t>S’il s’agit d’une suppléance voir 6-8.02 une rémunération doit être faite à la paie suivante.</a:t>
            </a:r>
          </a:p>
          <a:p>
            <a:endParaRPr lang="fr-CA" dirty="0"/>
          </a:p>
        </p:txBody>
      </p:sp>
      <p:sp>
        <p:nvSpPr>
          <p:cNvPr id="4" name="Espace réservé du numéro de diapositive 3"/>
          <p:cNvSpPr>
            <a:spLocks noGrp="1"/>
          </p:cNvSpPr>
          <p:nvPr>
            <p:ph type="sldNum" sz="quarter" idx="5"/>
          </p:nvPr>
        </p:nvSpPr>
        <p:spPr/>
        <p:txBody>
          <a:bodyPr/>
          <a:lstStyle/>
          <a:p>
            <a:fld id="{A1CA9512-751A-4652-BF87-88D57DDFCDAD}" type="slidenum">
              <a:rPr lang="fr-CA" smtClean="0"/>
              <a:t>5</a:t>
            </a:fld>
            <a:endParaRPr lang="fr-CA"/>
          </a:p>
        </p:txBody>
      </p:sp>
    </p:spTree>
    <p:extLst>
      <p:ext uri="{BB962C8B-B14F-4D97-AF65-F5344CB8AC3E}">
        <p14:creationId xmlns:p14="http://schemas.microsoft.com/office/powerpoint/2010/main" val="2309103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lnSpc>
                <a:spcPct val="100000"/>
              </a:lnSpc>
            </a:pPr>
            <a:r>
              <a:rPr lang="fr-CA" sz="1200" dirty="0">
                <a:effectLst/>
                <a:latin typeface="Arial" panose="020B0604020202020204" pitchFamily="34" charset="0"/>
                <a:ea typeface="Calibri" panose="020F0502020204030204" pitchFamily="34" charset="0"/>
                <a:cs typeface="Times New Roman" panose="02020603050405020304" pitchFamily="18" charset="0"/>
              </a:rPr>
              <a:t>La direction pourrait vouloir vous assigner à une fonction relevant des ATP alors que vous ne l’êtes pas. Puisqu’il s’agit d’un changement occasionnel, cette dernière doit vous donner un préavis suffisant pour que vous puissiez être </a:t>
            </a:r>
            <a:r>
              <a:rPr lang="fr-CA" sz="1200" dirty="0" err="1">
                <a:effectLst/>
                <a:latin typeface="Arial" panose="020B0604020202020204" pitchFamily="34" charset="0"/>
                <a:ea typeface="Calibri" panose="020F0502020204030204" pitchFamily="34" charset="0"/>
                <a:cs typeface="Times New Roman" panose="02020603050405020304" pitchFamily="18" charset="0"/>
              </a:rPr>
              <a:t>présent.e</a:t>
            </a:r>
            <a:r>
              <a:rPr lang="fr-CA" sz="1200" dirty="0">
                <a:effectLst/>
                <a:latin typeface="Arial" panose="020B0604020202020204" pitchFamily="34" charset="0"/>
                <a:ea typeface="Calibri" panose="020F0502020204030204" pitchFamily="34" charset="0"/>
                <a:cs typeface="Times New Roman" panose="02020603050405020304" pitchFamily="18" charset="0"/>
              </a:rPr>
              <a:t>. Il n’y a donc pas de délai identifié.</a:t>
            </a:r>
          </a:p>
          <a:p>
            <a:pPr algn="just">
              <a:lnSpc>
                <a:spcPct val="100000"/>
              </a:lnSpc>
            </a:pPr>
            <a:endParaRPr lang="fr-CA" sz="12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fr-CA" sz="1200" dirty="0">
                <a:effectLst/>
                <a:latin typeface="Arial" panose="020B0604020202020204" pitchFamily="34" charset="0"/>
                <a:ea typeface="Calibri" panose="020F0502020204030204" pitchFamily="34" charset="0"/>
                <a:cs typeface="Times New Roman" panose="02020603050405020304" pitchFamily="18" charset="0"/>
              </a:rPr>
              <a:t>La direction peut également vous assigner des ATP si celles-ci sont de nature récurrente (comme un comité). Cela peut crée un problème en surchargeant votre horaire vous laissant peu de place pour votre préparation de cours et la correction. </a:t>
            </a:r>
            <a:endParaRPr lang="fr-CA" sz="1200" dirty="0">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0000"/>
              </a:lnSpc>
            </a:pPr>
            <a:r>
              <a:rPr lang="fr-CA" sz="1200" dirty="0">
                <a:effectLst/>
                <a:latin typeface="Arial" panose="020B0604020202020204" pitchFamily="34" charset="0"/>
                <a:ea typeface="Calibri" panose="020F0502020204030204" pitchFamily="34" charset="0"/>
                <a:cs typeface="Times New Roman" panose="02020603050405020304" pitchFamily="18" charset="0"/>
              </a:rPr>
              <a:t>  </a:t>
            </a:r>
            <a:endParaRPr lang="fr-CA"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pPr>
            <a:r>
              <a:rPr lang="fr-CA" sz="1200" dirty="0">
                <a:effectLst/>
                <a:latin typeface="Arial" panose="020B0604020202020204" pitchFamily="34" charset="0"/>
                <a:ea typeface="Calibri" panose="020F0502020204030204" pitchFamily="34" charset="0"/>
                <a:cs typeface="Times New Roman" panose="02020603050405020304" pitchFamily="18" charset="0"/>
              </a:rPr>
              <a:t>Vous n’avez pas à subir des pressions indues pour inclure dans votre tâche des activités liées aux ATP. Si c’est le cas, n’hésitez pas à communiquer avec nous.</a:t>
            </a:r>
          </a:p>
          <a:p>
            <a:pPr algn="just">
              <a:lnSpc>
                <a:spcPct val="100000"/>
              </a:lnSpc>
            </a:pPr>
            <a:endParaRPr lang="fr-CA" sz="12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fr-CA" sz="1200" dirty="0">
                <a:effectLst/>
                <a:latin typeface="Arial" panose="020B0604020202020204" pitchFamily="34" charset="0"/>
                <a:ea typeface="Calibri" panose="020F0502020204030204" pitchFamily="34" charset="0"/>
                <a:cs typeface="Times New Roman" panose="02020603050405020304" pitchFamily="18" charset="0"/>
              </a:rPr>
              <a:t>Bien que le nombre d’heures d’ATP puisse varier d’une semaine à l’autre, aucune clause de la convention collective ne prévoit une compensation monétaire si elles ne sont pas compensées en temps durant l’année scolaire. Il est donc impératif que vous notiez toutes assignations en activités professionnelles relevant des ATP afin de pouvoir reprendre ce temps à un moment que vous jugerez opportun.</a:t>
            </a:r>
            <a:endParaRPr lang="fr-CA"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fr-CA" dirty="0"/>
          </a:p>
        </p:txBody>
      </p:sp>
      <p:sp>
        <p:nvSpPr>
          <p:cNvPr id="4" name="Espace réservé du numéro de diapositive 3"/>
          <p:cNvSpPr>
            <a:spLocks noGrp="1"/>
          </p:cNvSpPr>
          <p:nvPr>
            <p:ph type="sldNum" sz="quarter" idx="5"/>
          </p:nvPr>
        </p:nvSpPr>
        <p:spPr/>
        <p:txBody>
          <a:bodyPr/>
          <a:lstStyle/>
          <a:p>
            <a:fld id="{A1CA9512-751A-4652-BF87-88D57DDFCDAD}" type="slidenum">
              <a:rPr lang="fr-CA" smtClean="0"/>
              <a:t>7</a:t>
            </a:fld>
            <a:endParaRPr lang="fr-CA"/>
          </a:p>
        </p:txBody>
      </p:sp>
    </p:spTree>
    <p:extLst>
      <p:ext uri="{BB962C8B-B14F-4D97-AF65-F5344CB8AC3E}">
        <p14:creationId xmlns:p14="http://schemas.microsoft.com/office/powerpoint/2010/main" val="950342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Le TP sur le lieux de son choix est de 3h cette année et augmente d’une heure par semaine chaque année subséquente.</a:t>
            </a:r>
          </a:p>
          <a:p>
            <a:endParaRPr lang="fr-CA" dirty="0"/>
          </a:p>
          <a:p>
            <a:pPr algn="just">
              <a:lnSpc>
                <a:spcPct val="100000"/>
              </a:lnSpc>
            </a:pPr>
            <a:r>
              <a:rPr lang="fr-CA" sz="1200" dirty="0">
                <a:effectLst/>
                <a:latin typeface="Arial" panose="020B0604020202020204" pitchFamily="34" charset="0"/>
                <a:ea typeface="Calibri" panose="020F0502020204030204" pitchFamily="34" charset="0"/>
                <a:cs typeface="Times New Roman" panose="02020603050405020304" pitchFamily="18" charset="0"/>
              </a:rPr>
              <a:t>Simple rappel pour vous indiquer que l’enseignante ou l’enseignant peut effectuer le TP lors de toutes périodes de repas excédant 50 minutes (11-10-06).</a:t>
            </a:r>
            <a:endParaRPr lang="fr-CA" sz="1200" strike="sngStrike"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endParaRPr lang="fr-CA" sz="1200" strike="sngStrike" dirty="0">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fr-CA" sz="1200" strike="sngStrike" dirty="0">
                <a:effectLst/>
                <a:latin typeface="Arial" panose="020B0604020202020204" pitchFamily="34" charset="0"/>
                <a:ea typeface="Calibri" panose="020F0502020204030204" pitchFamily="34" charset="0"/>
                <a:cs typeface="Times New Roman" panose="02020603050405020304" pitchFamily="18" charset="0"/>
              </a:rPr>
              <a:t>Une nouveauté</a:t>
            </a:r>
            <a:r>
              <a:rPr lang="fr-CA" sz="1200" dirty="0">
                <a:effectLst/>
                <a:latin typeface="Arial" panose="020B0604020202020204" pitchFamily="34" charset="0"/>
                <a:ea typeface="Calibri" panose="020F0502020204030204" pitchFamily="34" charset="0"/>
                <a:cs typeface="Times New Roman" panose="02020603050405020304" pitchFamily="18" charset="0"/>
              </a:rPr>
              <a:t>, l’enseignante ou l’enseignant pourra déterminer, pour 3 des 5 heures par semaine) prévues pour le TP, le lieu et le moment où elles seront effectuées. </a:t>
            </a:r>
            <a:endParaRPr lang="fr-CA" sz="1200" dirty="0">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0000"/>
              </a:lnSpc>
            </a:pPr>
            <a:r>
              <a:rPr lang="fr-CA" sz="1200" dirty="0">
                <a:effectLst/>
                <a:latin typeface="Arial" panose="020B0604020202020204" pitchFamily="34" charset="0"/>
                <a:ea typeface="Calibri" panose="020F0502020204030204" pitchFamily="34" charset="0"/>
                <a:cs typeface="Times New Roman" panose="02020603050405020304" pitchFamily="18" charset="0"/>
              </a:rPr>
              <a:t> </a:t>
            </a:r>
            <a:endParaRPr lang="fr-CA"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pPr>
            <a:r>
              <a:rPr lang="fr-CA" sz="1200" dirty="0">
                <a:effectLst/>
                <a:latin typeface="Arial" panose="020B0604020202020204" pitchFamily="34" charset="0"/>
                <a:ea typeface="Calibri" panose="020F0502020204030204" pitchFamily="34" charset="0"/>
                <a:cs typeface="Times New Roman" panose="02020603050405020304" pitchFamily="18" charset="0"/>
              </a:rPr>
              <a:t>Puisque le temps dévolu à chaque élément de la tâche consiste en un temps moyen, ces 2 deux heures sont aussi un temps moyen. Le temps maximal alloué pour du travail à l’extérieur de l’école est limité à 80 heures par année scolaire.</a:t>
            </a:r>
            <a:endParaRPr lang="fr-CA" sz="1200" dirty="0">
              <a:effectLst/>
              <a:latin typeface="Calibri" panose="020F0502020204030204" pitchFamily="34" charset="0"/>
              <a:ea typeface="Calibri" panose="020F0502020204030204" pitchFamily="34" charset="0"/>
              <a:cs typeface="Times New Roman" panose="02020603050405020304" pitchFamily="18" charset="0"/>
            </a:endParaRPr>
          </a:p>
          <a:p>
            <a:r>
              <a:rPr lang="fr-CA" dirty="0"/>
              <a:t> </a:t>
            </a:r>
          </a:p>
        </p:txBody>
      </p:sp>
      <p:sp>
        <p:nvSpPr>
          <p:cNvPr id="4" name="Espace réservé du numéro de diapositive 3"/>
          <p:cNvSpPr>
            <a:spLocks noGrp="1"/>
          </p:cNvSpPr>
          <p:nvPr>
            <p:ph type="sldNum" sz="quarter" idx="5"/>
          </p:nvPr>
        </p:nvSpPr>
        <p:spPr/>
        <p:txBody>
          <a:bodyPr/>
          <a:lstStyle/>
          <a:p>
            <a:fld id="{A1CA9512-751A-4652-BF87-88D57DDFCDAD}" type="slidenum">
              <a:rPr lang="fr-CA" smtClean="0"/>
              <a:t>8</a:t>
            </a:fld>
            <a:endParaRPr lang="fr-CA"/>
          </a:p>
        </p:txBody>
      </p:sp>
    </p:spTree>
    <p:extLst>
      <p:ext uri="{BB962C8B-B14F-4D97-AF65-F5344CB8AC3E}">
        <p14:creationId xmlns:p14="http://schemas.microsoft.com/office/powerpoint/2010/main" val="4254557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Dans l’ancienne CC il y avait des heures fixés. Dans la CC 23-28 nous n’avons plus accès a la section de notre EL sur la tâche (11-10,04)</a:t>
            </a:r>
          </a:p>
        </p:txBody>
      </p:sp>
      <p:sp>
        <p:nvSpPr>
          <p:cNvPr id="4" name="Espace réservé du numéro de diapositive 3"/>
          <p:cNvSpPr>
            <a:spLocks noGrp="1"/>
          </p:cNvSpPr>
          <p:nvPr>
            <p:ph type="sldNum" sz="quarter" idx="5"/>
          </p:nvPr>
        </p:nvSpPr>
        <p:spPr/>
        <p:txBody>
          <a:bodyPr/>
          <a:lstStyle/>
          <a:p>
            <a:fld id="{A1CA9512-751A-4652-BF87-88D57DDFCDAD}" type="slidenum">
              <a:rPr lang="fr-CA" smtClean="0"/>
              <a:t>9</a:t>
            </a:fld>
            <a:endParaRPr lang="fr-CA"/>
          </a:p>
        </p:txBody>
      </p:sp>
    </p:spTree>
    <p:extLst>
      <p:ext uri="{BB962C8B-B14F-4D97-AF65-F5344CB8AC3E}">
        <p14:creationId xmlns:p14="http://schemas.microsoft.com/office/powerpoint/2010/main" val="3027307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BE71A4-5FFE-4B6E-93E1-51D4AF3AD55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id="{8EB9F041-6E75-46FB-A8AD-318F72ACC0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id="{762BA988-D46A-46E0-AA27-B18B1270F3F0}"/>
              </a:ext>
            </a:extLst>
          </p:cNvPr>
          <p:cNvSpPr>
            <a:spLocks noGrp="1"/>
          </p:cNvSpPr>
          <p:nvPr>
            <p:ph type="dt" sz="half" idx="10"/>
          </p:nvPr>
        </p:nvSpPr>
        <p:spPr/>
        <p:txBody>
          <a:bodyPr/>
          <a:lstStyle/>
          <a:p>
            <a:fld id="{E15507F1-53CF-4D3B-92F9-C064F3D99AFD}" type="datetime1">
              <a:rPr lang="fr-CA" smtClean="0"/>
              <a:t>2024-09-19</a:t>
            </a:fld>
            <a:endParaRPr lang="fr-CA"/>
          </a:p>
        </p:txBody>
      </p:sp>
      <p:sp>
        <p:nvSpPr>
          <p:cNvPr id="5" name="Espace réservé du pied de page 4">
            <a:extLst>
              <a:ext uri="{FF2B5EF4-FFF2-40B4-BE49-F238E27FC236}">
                <a16:creationId xmlns:a16="http://schemas.microsoft.com/office/drawing/2014/main" id="{50BC0D54-F6D8-4114-BC87-E5D43367B66E}"/>
              </a:ext>
            </a:extLst>
          </p:cNvPr>
          <p:cNvSpPr>
            <a:spLocks noGrp="1"/>
          </p:cNvSpPr>
          <p:nvPr>
            <p:ph type="ftr" sz="quarter" idx="11"/>
          </p:nvPr>
        </p:nvSpPr>
        <p:spPr/>
        <p:txBody>
          <a:bodyPr/>
          <a:lstStyle/>
          <a:p>
            <a:r>
              <a:rPr lang="fr-CA"/>
              <a:t>APD du </a:t>
            </a:r>
          </a:p>
        </p:txBody>
      </p:sp>
      <p:sp>
        <p:nvSpPr>
          <p:cNvPr id="6" name="Espace réservé du numéro de diapositive 5">
            <a:extLst>
              <a:ext uri="{FF2B5EF4-FFF2-40B4-BE49-F238E27FC236}">
                <a16:creationId xmlns:a16="http://schemas.microsoft.com/office/drawing/2014/main" id="{8B34F66C-9409-414C-A190-C52AFDF67F80}"/>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4052593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558FA0-293D-401E-A044-4A7F1DE413DE}"/>
              </a:ext>
            </a:extLst>
          </p:cNvPr>
          <p:cNvSpPr>
            <a:spLocks noGrp="1"/>
          </p:cNvSpPr>
          <p:nvPr>
            <p:ph type="title"/>
          </p:nvPr>
        </p:nvSpPr>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25B796CA-5CFC-4CB4-8225-E8E3B6D21A8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E385733C-5BF5-4618-AB6E-2FA680C5E56F}"/>
              </a:ext>
            </a:extLst>
          </p:cNvPr>
          <p:cNvSpPr>
            <a:spLocks noGrp="1"/>
          </p:cNvSpPr>
          <p:nvPr>
            <p:ph type="dt" sz="half" idx="10"/>
          </p:nvPr>
        </p:nvSpPr>
        <p:spPr/>
        <p:txBody>
          <a:bodyPr/>
          <a:lstStyle/>
          <a:p>
            <a:fld id="{01E59A57-ECB2-4F82-9BEF-4E9D2C198C46}" type="datetime1">
              <a:rPr lang="fr-CA" smtClean="0"/>
              <a:t>2024-09-19</a:t>
            </a:fld>
            <a:endParaRPr lang="fr-CA"/>
          </a:p>
        </p:txBody>
      </p:sp>
      <p:sp>
        <p:nvSpPr>
          <p:cNvPr id="5" name="Espace réservé du pied de page 4">
            <a:extLst>
              <a:ext uri="{FF2B5EF4-FFF2-40B4-BE49-F238E27FC236}">
                <a16:creationId xmlns:a16="http://schemas.microsoft.com/office/drawing/2014/main" id="{1D05E662-BF8F-48FE-A16F-50E3C8742E3E}"/>
              </a:ext>
            </a:extLst>
          </p:cNvPr>
          <p:cNvSpPr>
            <a:spLocks noGrp="1"/>
          </p:cNvSpPr>
          <p:nvPr>
            <p:ph type="ftr" sz="quarter" idx="11"/>
          </p:nvPr>
        </p:nvSpPr>
        <p:spPr/>
        <p:txBody>
          <a:bodyPr/>
          <a:lstStyle/>
          <a:p>
            <a:r>
              <a:rPr lang="fr-CA"/>
              <a:t>APD du </a:t>
            </a:r>
          </a:p>
        </p:txBody>
      </p:sp>
      <p:sp>
        <p:nvSpPr>
          <p:cNvPr id="6" name="Espace réservé du numéro de diapositive 5">
            <a:extLst>
              <a:ext uri="{FF2B5EF4-FFF2-40B4-BE49-F238E27FC236}">
                <a16:creationId xmlns:a16="http://schemas.microsoft.com/office/drawing/2014/main" id="{A0318D2D-1E57-4D98-BE56-99894EC86B47}"/>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284940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4057EC2-1999-4C4B-A77E-7400C110BF2A}"/>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4F147C0B-DB8D-4E75-945B-39F0B389CA4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8604E5FC-D446-4C63-AF63-C0E3D5E70E5A}"/>
              </a:ext>
            </a:extLst>
          </p:cNvPr>
          <p:cNvSpPr>
            <a:spLocks noGrp="1"/>
          </p:cNvSpPr>
          <p:nvPr>
            <p:ph type="dt" sz="half" idx="10"/>
          </p:nvPr>
        </p:nvSpPr>
        <p:spPr/>
        <p:txBody>
          <a:bodyPr/>
          <a:lstStyle/>
          <a:p>
            <a:fld id="{AA0550BF-92B4-490F-B20B-11925C9E2095}" type="datetime1">
              <a:rPr lang="fr-CA" smtClean="0"/>
              <a:t>2024-09-19</a:t>
            </a:fld>
            <a:endParaRPr lang="fr-CA"/>
          </a:p>
        </p:txBody>
      </p:sp>
      <p:sp>
        <p:nvSpPr>
          <p:cNvPr id="5" name="Espace réservé du pied de page 4">
            <a:extLst>
              <a:ext uri="{FF2B5EF4-FFF2-40B4-BE49-F238E27FC236}">
                <a16:creationId xmlns:a16="http://schemas.microsoft.com/office/drawing/2014/main" id="{83021EAC-E740-4EEE-BFB9-A7F90BC17673}"/>
              </a:ext>
            </a:extLst>
          </p:cNvPr>
          <p:cNvSpPr>
            <a:spLocks noGrp="1"/>
          </p:cNvSpPr>
          <p:nvPr>
            <p:ph type="ftr" sz="quarter" idx="11"/>
          </p:nvPr>
        </p:nvSpPr>
        <p:spPr/>
        <p:txBody>
          <a:bodyPr/>
          <a:lstStyle/>
          <a:p>
            <a:r>
              <a:rPr lang="fr-CA"/>
              <a:t>APD du </a:t>
            </a:r>
          </a:p>
        </p:txBody>
      </p:sp>
      <p:sp>
        <p:nvSpPr>
          <p:cNvPr id="6" name="Espace réservé du numéro de diapositive 5">
            <a:extLst>
              <a:ext uri="{FF2B5EF4-FFF2-40B4-BE49-F238E27FC236}">
                <a16:creationId xmlns:a16="http://schemas.microsoft.com/office/drawing/2014/main" id="{7772BCBC-179D-4B97-9D8D-8287EDC65EC6}"/>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4170336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CA4F99-40CE-42CA-AD41-67432DCD4FFE}"/>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FEDB5780-00D0-4A04-B5BA-CE13D9C03A1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79B4FFB0-507B-4CBB-8BE8-3C4E1C24D97F}"/>
              </a:ext>
            </a:extLst>
          </p:cNvPr>
          <p:cNvSpPr>
            <a:spLocks noGrp="1"/>
          </p:cNvSpPr>
          <p:nvPr>
            <p:ph type="dt" sz="half" idx="10"/>
          </p:nvPr>
        </p:nvSpPr>
        <p:spPr/>
        <p:txBody>
          <a:bodyPr/>
          <a:lstStyle/>
          <a:p>
            <a:fld id="{20696CDE-D5C9-434C-B7B2-F2387F9AB8FD}" type="datetime1">
              <a:rPr lang="fr-CA" smtClean="0"/>
              <a:t>2024-09-19</a:t>
            </a:fld>
            <a:endParaRPr lang="fr-CA"/>
          </a:p>
        </p:txBody>
      </p:sp>
      <p:sp>
        <p:nvSpPr>
          <p:cNvPr id="5" name="Espace réservé du pied de page 4">
            <a:extLst>
              <a:ext uri="{FF2B5EF4-FFF2-40B4-BE49-F238E27FC236}">
                <a16:creationId xmlns:a16="http://schemas.microsoft.com/office/drawing/2014/main" id="{5B9EC589-2E98-444C-8939-2EF3E176D59D}"/>
              </a:ext>
            </a:extLst>
          </p:cNvPr>
          <p:cNvSpPr>
            <a:spLocks noGrp="1"/>
          </p:cNvSpPr>
          <p:nvPr>
            <p:ph type="ftr" sz="quarter" idx="11"/>
          </p:nvPr>
        </p:nvSpPr>
        <p:spPr/>
        <p:txBody>
          <a:bodyPr/>
          <a:lstStyle/>
          <a:p>
            <a:r>
              <a:rPr lang="fr-CA"/>
              <a:t>APD du </a:t>
            </a:r>
          </a:p>
        </p:txBody>
      </p:sp>
      <p:sp>
        <p:nvSpPr>
          <p:cNvPr id="6" name="Espace réservé du numéro de diapositive 5">
            <a:extLst>
              <a:ext uri="{FF2B5EF4-FFF2-40B4-BE49-F238E27FC236}">
                <a16:creationId xmlns:a16="http://schemas.microsoft.com/office/drawing/2014/main" id="{FCAFF6C9-2C63-446B-A15F-B9281269CA99}"/>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2315820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17865-C1A7-4A31-A785-43E21CB7829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id="{454F6BAB-4BE5-4C94-AEC2-2222DC9EA0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8FCA54F-D201-4DF0-A04F-84A710DB1F4D}"/>
              </a:ext>
            </a:extLst>
          </p:cNvPr>
          <p:cNvSpPr>
            <a:spLocks noGrp="1"/>
          </p:cNvSpPr>
          <p:nvPr>
            <p:ph type="dt" sz="half" idx="10"/>
          </p:nvPr>
        </p:nvSpPr>
        <p:spPr/>
        <p:txBody>
          <a:bodyPr/>
          <a:lstStyle/>
          <a:p>
            <a:fld id="{FB4D0B0C-34D0-42C2-B99A-2EFD02FE3976}" type="datetime1">
              <a:rPr lang="fr-CA" smtClean="0"/>
              <a:t>2024-09-19</a:t>
            </a:fld>
            <a:endParaRPr lang="fr-CA"/>
          </a:p>
        </p:txBody>
      </p:sp>
      <p:sp>
        <p:nvSpPr>
          <p:cNvPr id="5" name="Espace réservé du pied de page 4">
            <a:extLst>
              <a:ext uri="{FF2B5EF4-FFF2-40B4-BE49-F238E27FC236}">
                <a16:creationId xmlns:a16="http://schemas.microsoft.com/office/drawing/2014/main" id="{52BA94D7-22EE-42EA-9C40-AB2A238135C1}"/>
              </a:ext>
            </a:extLst>
          </p:cNvPr>
          <p:cNvSpPr>
            <a:spLocks noGrp="1"/>
          </p:cNvSpPr>
          <p:nvPr>
            <p:ph type="ftr" sz="quarter" idx="11"/>
          </p:nvPr>
        </p:nvSpPr>
        <p:spPr/>
        <p:txBody>
          <a:bodyPr/>
          <a:lstStyle/>
          <a:p>
            <a:r>
              <a:rPr lang="fr-CA"/>
              <a:t>APD du </a:t>
            </a:r>
          </a:p>
        </p:txBody>
      </p:sp>
      <p:sp>
        <p:nvSpPr>
          <p:cNvPr id="6" name="Espace réservé du numéro de diapositive 5">
            <a:extLst>
              <a:ext uri="{FF2B5EF4-FFF2-40B4-BE49-F238E27FC236}">
                <a16:creationId xmlns:a16="http://schemas.microsoft.com/office/drawing/2014/main" id="{10D99B86-638F-4EC3-A750-B8C32F95B049}"/>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3877726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5DFF2E-8843-4B10-A776-B9B51EA8A396}"/>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BBDE87ED-661E-4108-9867-11ACCD3B5A2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id="{77A653D6-7876-4CA0-9D9D-669E8830890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id="{DAEB7AED-7F3A-45A0-848E-CCEA40F3EA48}"/>
              </a:ext>
            </a:extLst>
          </p:cNvPr>
          <p:cNvSpPr>
            <a:spLocks noGrp="1"/>
          </p:cNvSpPr>
          <p:nvPr>
            <p:ph type="dt" sz="half" idx="10"/>
          </p:nvPr>
        </p:nvSpPr>
        <p:spPr/>
        <p:txBody>
          <a:bodyPr/>
          <a:lstStyle/>
          <a:p>
            <a:fld id="{EE5F02CD-75DE-48D9-85FD-D433A32A66F8}" type="datetime1">
              <a:rPr lang="fr-CA" smtClean="0"/>
              <a:t>2024-09-19</a:t>
            </a:fld>
            <a:endParaRPr lang="fr-CA"/>
          </a:p>
        </p:txBody>
      </p:sp>
      <p:sp>
        <p:nvSpPr>
          <p:cNvPr id="6" name="Espace réservé du pied de page 5">
            <a:extLst>
              <a:ext uri="{FF2B5EF4-FFF2-40B4-BE49-F238E27FC236}">
                <a16:creationId xmlns:a16="http://schemas.microsoft.com/office/drawing/2014/main" id="{223D2A99-5D91-4D31-BD20-CCD4E8F7D65C}"/>
              </a:ext>
            </a:extLst>
          </p:cNvPr>
          <p:cNvSpPr>
            <a:spLocks noGrp="1"/>
          </p:cNvSpPr>
          <p:nvPr>
            <p:ph type="ftr" sz="quarter" idx="11"/>
          </p:nvPr>
        </p:nvSpPr>
        <p:spPr/>
        <p:txBody>
          <a:bodyPr/>
          <a:lstStyle/>
          <a:p>
            <a:r>
              <a:rPr lang="fr-CA"/>
              <a:t>APD du </a:t>
            </a:r>
          </a:p>
        </p:txBody>
      </p:sp>
      <p:sp>
        <p:nvSpPr>
          <p:cNvPr id="7" name="Espace réservé du numéro de diapositive 6">
            <a:extLst>
              <a:ext uri="{FF2B5EF4-FFF2-40B4-BE49-F238E27FC236}">
                <a16:creationId xmlns:a16="http://schemas.microsoft.com/office/drawing/2014/main" id="{797EAF58-42F6-448E-905E-F45920B29B82}"/>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808675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31B309-E19C-4120-A432-7F872CDCF887}"/>
              </a:ext>
            </a:extLst>
          </p:cNvPr>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5310A52B-F860-4398-8AA4-E40BE55C0A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AE8A5C7-D864-46A5-BE20-305DFA9E566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id="{76186FF3-C6F4-4601-A96A-540BC5F0E3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3CE2F3C-8387-4C04-A62B-97AD65804D9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id="{B85263BC-D0C3-4B31-BD8A-BFB8D4694D5A}"/>
              </a:ext>
            </a:extLst>
          </p:cNvPr>
          <p:cNvSpPr>
            <a:spLocks noGrp="1"/>
          </p:cNvSpPr>
          <p:nvPr>
            <p:ph type="dt" sz="half" idx="10"/>
          </p:nvPr>
        </p:nvSpPr>
        <p:spPr/>
        <p:txBody>
          <a:bodyPr/>
          <a:lstStyle/>
          <a:p>
            <a:fld id="{4D180CF2-4CC4-4632-AB10-96A7D3A36A87}" type="datetime1">
              <a:rPr lang="fr-CA" smtClean="0"/>
              <a:t>2024-09-19</a:t>
            </a:fld>
            <a:endParaRPr lang="fr-CA"/>
          </a:p>
        </p:txBody>
      </p:sp>
      <p:sp>
        <p:nvSpPr>
          <p:cNvPr id="8" name="Espace réservé du pied de page 7">
            <a:extLst>
              <a:ext uri="{FF2B5EF4-FFF2-40B4-BE49-F238E27FC236}">
                <a16:creationId xmlns:a16="http://schemas.microsoft.com/office/drawing/2014/main" id="{4C5656CB-8D48-44ED-BA13-6024764AAB31}"/>
              </a:ext>
            </a:extLst>
          </p:cNvPr>
          <p:cNvSpPr>
            <a:spLocks noGrp="1"/>
          </p:cNvSpPr>
          <p:nvPr>
            <p:ph type="ftr" sz="quarter" idx="11"/>
          </p:nvPr>
        </p:nvSpPr>
        <p:spPr/>
        <p:txBody>
          <a:bodyPr/>
          <a:lstStyle/>
          <a:p>
            <a:r>
              <a:rPr lang="fr-CA"/>
              <a:t>APD du </a:t>
            </a:r>
          </a:p>
        </p:txBody>
      </p:sp>
      <p:sp>
        <p:nvSpPr>
          <p:cNvPr id="9" name="Espace réservé du numéro de diapositive 8">
            <a:extLst>
              <a:ext uri="{FF2B5EF4-FFF2-40B4-BE49-F238E27FC236}">
                <a16:creationId xmlns:a16="http://schemas.microsoft.com/office/drawing/2014/main" id="{16167733-C582-40B5-A2E9-41599D9DFE86}"/>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1988583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8B90F8-A6F0-446B-B073-FD35538275D9}"/>
              </a:ext>
            </a:extLst>
          </p:cNvPr>
          <p:cNvSpPr>
            <a:spLocks noGrp="1"/>
          </p:cNvSpPr>
          <p:nvPr>
            <p:ph type="title"/>
          </p:nvPr>
        </p:nvSpPr>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id="{91EA28D4-0297-4D23-B9E7-858E31CCDE96}"/>
              </a:ext>
            </a:extLst>
          </p:cNvPr>
          <p:cNvSpPr>
            <a:spLocks noGrp="1"/>
          </p:cNvSpPr>
          <p:nvPr>
            <p:ph type="dt" sz="half" idx="10"/>
          </p:nvPr>
        </p:nvSpPr>
        <p:spPr/>
        <p:txBody>
          <a:bodyPr/>
          <a:lstStyle/>
          <a:p>
            <a:fld id="{3D161F70-136C-42B0-B3BD-0B260EBE0D3A}" type="datetime1">
              <a:rPr lang="fr-CA" smtClean="0"/>
              <a:t>2024-09-19</a:t>
            </a:fld>
            <a:endParaRPr lang="fr-CA"/>
          </a:p>
        </p:txBody>
      </p:sp>
      <p:sp>
        <p:nvSpPr>
          <p:cNvPr id="4" name="Espace réservé du pied de page 3">
            <a:extLst>
              <a:ext uri="{FF2B5EF4-FFF2-40B4-BE49-F238E27FC236}">
                <a16:creationId xmlns:a16="http://schemas.microsoft.com/office/drawing/2014/main" id="{BAAAB926-FC58-46AB-9BBA-7411FCCC9D6F}"/>
              </a:ext>
            </a:extLst>
          </p:cNvPr>
          <p:cNvSpPr>
            <a:spLocks noGrp="1"/>
          </p:cNvSpPr>
          <p:nvPr>
            <p:ph type="ftr" sz="quarter" idx="11"/>
          </p:nvPr>
        </p:nvSpPr>
        <p:spPr/>
        <p:txBody>
          <a:bodyPr/>
          <a:lstStyle/>
          <a:p>
            <a:r>
              <a:rPr lang="fr-CA"/>
              <a:t>APD du </a:t>
            </a:r>
          </a:p>
        </p:txBody>
      </p:sp>
      <p:sp>
        <p:nvSpPr>
          <p:cNvPr id="5" name="Espace réservé du numéro de diapositive 4">
            <a:extLst>
              <a:ext uri="{FF2B5EF4-FFF2-40B4-BE49-F238E27FC236}">
                <a16:creationId xmlns:a16="http://schemas.microsoft.com/office/drawing/2014/main" id="{D06B8849-3071-4B43-961B-18FCDB6AED39}"/>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4041991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613CB4A-DA18-4D0A-AFCD-C4537BA9149F}"/>
              </a:ext>
            </a:extLst>
          </p:cNvPr>
          <p:cNvSpPr>
            <a:spLocks noGrp="1"/>
          </p:cNvSpPr>
          <p:nvPr>
            <p:ph type="dt" sz="half" idx="10"/>
          </p:nvPr>
        </p:nvSpPr>
        <p:spPr/>
        <p:txBody>
          <a:bodyPr/>
          <a:lstStyle/>
          <a:p>
            <a:fld id="{6AF7FBAC-9DCF-4031-A3B4-912D16E90ED1}" type="datetime1">
              <a:rPr lang="fr-CA" smtClean="0"/>
              <a:t>2024-09-19</a:t>
            </a:fld>
            <a:endParaRPr lang="fr-CA"/>
          </a:p>
        </p:txBody>
      </p:sp>
      <p:sp>
        <p:nvSpPr>
          <p:cNvPr id="3" name="Espace réservé du pied de page 2">
            <a:extLst>
              <a:ext uri="{FF2B5EF4-FFF2-40B4-BE49-F238E27FC236}">
                <a16:creationId xmlns:a16="http://schemas.microsoft.com/office/drawing/2014/main" id="{F0433AE3-4614-4BC4-AF32-EE443CFD508D}"/>
              </a:ext>
            </a:extLst>
          </p:cNvPr>
          <p:cNvSpPr>
            <a:spLocks noGrp="1"/>
          </p:cNvSpPr>
          <p:nvPr>
            <p:ph type="ftr" sz="quarter" idx="11"/>
          </p:nvPr>
        </p:nvSpPr>
        <p:spPr/>
        <p:txBody>
          <a:bodyPr/>
          <a:lstStyle/>
          <a:p>
            <a:r>
              <a:rPr lang="fr-CA"/>
              <a:t>APD du </a:t>
            </a:r>
          </a:p>
        </p:txBody>
      </p:sp>
      <p:sp>
        <p:nvSpPr>
          <p:cNvPr id="4" name="Espace réservé du numéro de diapositive 3">
            <a:extLst>
              <a:ext uri="{FF2B5EF4-FFF2-40B4-BE49-F238E27FC236}">
                <a16:creationId xmlns:a16="http://schemas.microsoft.com/office/drawing/2014/main" id="{B63A2A50-8CA0-4A16-91EF-2BA3A3499858}"/>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3913055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24A9FD-A4B1-44AE-9225-AC03FE6D727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id="{B26A3170-8789-481B-ABDF-A271EF4578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id="{15AD4236-AB2C-49F9-9BE8-741D3A5C62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26E99FA-E6CD-4AC7-BFE9-54FE29F2AC8B}"/>
              </a:ext>
            </a:extLst>
          </p:cNvPr>
          <p:cNvSpPr>
            <a:spLocks noGrp="1"/>
          </p:cNvSpPr>
          <p:nvPr>
            <p:ph type="dt" sz="half" idx="10"/>
          </p:nvPr>
        </p:nvSpPr>
        <p:spPr/>
        <p:txBody>
          <a:bodyPr/>
          <a:lstStyle/>
          <a:p>
            <a:fld id="{85502E9F-82E2-4D05-8120-6BFE5EF467CF}" type="datetime1">
              <a:rPr lang="fr-CA" smtClean="0"/>
              <a:t>2024-09-19</a:t>
            </a:fld>
            <a:endParaRPr lang="fr-CA"/>
          </a:p>
        </p:txBody>
      </p:sp>
      <p:sp>
        <p:nvSpPr>
          <p:cNvPr id="6" name="Espace réservé du pied de page 5">
            <a:extLst>
              <a:ext uri="{FF2B5EF4-FFF2-40B4-BE49-F238E27FC236}">
                <a16:creationId xmlns:a16="http://schemas.microsoft.com/office/drawing/2014/main" id="{F875D20A-350D-4B32-9D64-CDC7A460FF48}"/>
              </a:ext>
            </a:extLst>
          </p:cNvPr>
          <p:cNvSpPr>
            <a:spLocks noGrp="1"/>
          </p:cNvSpPr>
          <p:nvPr>
            <p:ph type="ftr" sz="quarter" idx="11"/>
          </p:nvPr>
        </p:nvSpPr>
        <p:spPr/>
        <p:txBody>
          <a:bodyPr/>
          <a:lstStyle/>
          <a:p>
            <a:r>
              <a:rPr lang="fr-CA"/>
              <a:t>APD du </a:t>
            </a:r>
          </a:p>
        </p:txBody>
      </p:sp>
      <p:sp>
        <p:nvSpPr>
          <p:cNvPr id="7" name="Espace réservé du numéro de diapositive 6">
            <a:extLst>
              <a:ext uri="{FF2B5EF4-FFF2-40B4-BE49-F238E27FC236}">
                <a16:creationId xmlns:a16="http://schemas.microsoft.com/office/drawing/2014/main" id="{7D9A7024-FD16-48FB-B89E-6D3CB665120A}"/>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310721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212352-F191-4CBB-A386-B02ECE7A77A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id="{F272D9A2-1571-414F-AED8-1014E252CF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9DE7BE2E-05FE-46F9-BA2B-123EBA550B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EE80356-2A98-4C66-A6D5-55770E7920BE}"/>
              </a:ext>
            </a:extLst>
          </p:cNvPr>
          <p:cNvSpPr>
            <a:spLocks noGrp="1"/>
          </p:cNvSpPr>
          <p:nvPr>
            <p:ph type="dt" sz="half" idx="10"/>
          </p:nvPr>
        </p:nvSpPr>
        <p:spPr/>
        <p:txBody>
          <a:bodyPr/>
          <a:lstStyle/>
          <a:p>
            <a:fld id="{EADBFCE3-2D5E-4EE9-B21A-8D53BCC34322}" type="datetime1">
              <a:rPr lang="fr-CA" smtClean="0"/>
              <a:t>2024-09-19</a:t>
            </a:fld>
            <a:endParaRPr lang="fr-CA"/>
          </a:p>
        </p:txBody>
      </p:sp>
      <p:sp>
        <p:nvSpPr>
          <p:cNvPr id="6" name="Espace réservé du pied de page 5">
            <a:extLst>
              <a:ext uri="{FF2B5EF4-FFF2-40B4-BE49-F238E27FC236}">
                <a16:creationId xmlns:a16="http://schemas.microsoft.com/office/drawing/2014/main" id="{3BD55118-AAE3-48D7-8599-E0251D1BC1EB}"/>
              </a:ext>
            </a:extLst>
          </p:cNvPr>
          <p:cNvSpPr>
            <a:spLocks noGrp="1"/>
          </p:cNvSpPr>
          <p:nvPr>
            <p:ph type="ftr" sz="quarter" idx="11"/>
          </p:nvPr>
        </p:nvSpPr>
        <p:spPr/>
        <p:txBody>
          <a:bodyPr/>
          <a:lstStyle/>
          <a:p>
            <a:r>
              <a:rPr lang="fr-CA"/>
              <a:t>APD du </a:t>
            </a:r>
          </a:p>
        </p:txBody>
      </p:sp>
      <p:sp>
        <p:nvSpPr>
          <p:cNvPr id="7" name="Espace réservé du numéro de diapositive 6">
            <a:extLst>
              <a:ext uri="{FF2B5EF4-FFF2-40B4-BE49-F238E27FC236}">
                <a16:creationId xmlns:a16="http://schemas.microsoft.com/office/drawing/2014/main" id="{E417B431-A8BE-47AE-9790-2731D8F2B065}"/>
              </a:ext>
            </a:extLst>
          </p:cNvPr>
          <p:cNvSpPr>
            <a:spLocks noGrp="1"/>
          </p:cNvSpPr>
          <p:nvPr>
            <p:ph type="sldNum" sz="quarter" idx="12"/>
          </p:nvPr>
        </p:nvSpPr>
        <p:spPr/>
        <p:txBody>
          <a:bodyPr/>
          <a:lstStyle/>
          <a:p>
            <a:fld id="{5DDA9DC1-EFA1-48A4-9FA3-4B5A9591BFC5}" type="slidenum">
              <a:rPr lang="fr-CA" smtClean="0"/>
              <a:t>‹N°›</a:t>
            </a:fld>
            <a:endParaRPr lang="fr-CA"/>
          </a:p>
        </p:txBody>
      </p:sp>
    </p:spTree>
    <p:extLst>
      <p:ext uri="{BB962C8B-B14F-4D97-AF65-F5344CB8AC3E}">
        <p14:creationId xmlns:p14="http://schemas.microsoft.com/office/powerpoint/2010/main" val="3689304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32D4139-3CB6-4A30-9A65-5553D4763F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4CB76B32-BAC0-4139-86C0-8AB9C90631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649E88B1-EF93-4BC9-AB2F-828301067E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B421E-0B53-4592-9117-A9F60C928261}" type="datetime1">
              <a:rPr lang="fr-CA" smtClean="0"/>
              <a:t>2024-09-19</a:t>
            </a:fld>
            <a:endParaRPr lang="fr-CA"/>
          </a:p>
        </p:txBody>
      </p:sp>
      <p:sp>
        <p:nvSpPr>
          <p:cNvPr id="5" name="Espace réservé du pied de page 4">
            <a:extLst>
              <a:ext uri="{FF2B5EF4-FFF2-40B4-BE49-F238E27FC236}">
                <a16:creationId xmlns:a16="http://schemas.microsoft.com/office/drawing/2014/main" id="{ED4F3AD3-0364-42F6-B930-8E694887BD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CA"/>
              <a:t>APD du </a:t>
            </a:r>
          </a:p>
        </p:txBody>
      </p:sp>
      <p:sp>
        <p:nvSpPr>
          <p:cNvPr id="6" name="Espace réservé du numéro de diapositive 5">
            <a:extLst>
              <a:ext uri="{FF2B5EF4-FFF2-40B4-BE49-F238E27FC236}">
                <a16:creationId xmlns:a16="http://schemas.microsoft.com/office/drawing/2014/main" id="{79C32407-788C-4F30-A675-52DF64EDFD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DA9DC1-EFA1-48A4-9FA3-4B5A9591BFC5}" type="slidenum">
              <a:rPr lang="fr-CA" smtClean="0"/>
              <a:t>‹N°›</a:t>
            </a:fld>
            <a:endParaRPr lang="fr-CA"/>
          </a:p>
        </p:txBody>
      </p:sp>
    </p:spTree>
    <p:extLst>
      <p:ext uri="{BB962C8B-B14F-4D97-AF65-F5344CB8AC3E}">
        <p14:creationId xmlns:p14="http://schemas.microsoft.com/office/powerpoint/2010/main" val="35312208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3.xml"/><Relationship Id="rId7"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70.xml"/><Relationship Id="rId7" Type="http://schemas.openxmlformats.org/officeDocument/2006/relationships/tags" Target="../tags/tag74.xml"/><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9" Type="http://schemas.openxmlformats.org/officeDocument/2006/relationships/image" Target="../media/image1.png"/></Relationships>
</file>

<file path=ppt/slides/_rels/slide11.xml.rels><?xml version="1.0" encoding="UTF-8" standalone="yes"?>
<Relationships xmlns="http://schemas.openxmlformats.org/package/2006/relationships"><Relationship Id="rId8" Type="http://schemas.openxmlformats.org/officeDocument/2006/relationships/tags" Target="../tags/tag82.xml"/><Relationship Id="rId13" Type="http://schemas.openxmlformats.org/officeDocument/2006/relationships/slideLayout" Target="../slideLayouts/slideLayout1.xml"/><Relationship Id="rId18" Type="http://schemas.openxmlformats.org/officeDocument/2006/relationships/image" Target="../media/image5.png"/><Relationship Id="rId3" Type="http://schemas.openxmlformats.org/officeDocument/2006/relationships/tags" Target="../tags/tag77.xml"/><Relationship Id="rId7" Type="http://schemas.openxmlformats.org/officeDocument/2006/relationships/tags" Target="../tags/tag81.xml"/><Relationship Id="rId12" Type="http://schemas.openxmlformats.org/officeDocument/2006/relationships/tags" Target="../tags/tag86.xml"/><Relationship Id="rId17" Type="http://schemas.openxmlformats.org/officeDocument/2006/relationships/image" Target="../media/image4.png"/><Relationship Id="rId2" Type="http://schemas.openxmlformats.org/officeDocument/2006/relationships/tags" Target="../tags/tag76.xml"/><Relationship Id="rId16" Type="http://schemas.openxmlformats.org/officeDocument/2006/relationships/image" Target="../media/image3.png"/><Relationship Id="rId1" Type="http://schemas.openxmlformats.org/officeDocument/2006/relationships/tags" Target="../tags/tag75.xml"/><Relationship Id="rId6" Type="http://schemas.openxmlformats.org/officeDocument/2006/relationships/tags" Target="../tags/tag80.xml"/><Relationship Id="rId11" Type="http://schemas.openxmlformats.org/officeDocument/2006/relationships/tags" Target="../tags/tag85.xml"/><Relationship Id="rId5" Type="http://schemas.openxmlformats.org/officeDocument/2006/relationships/tags" Target="../tags/tag79.xml"/><Relationship Id="rId15" Type="http://schemas.openxmlformats.org/officeDocument/2006/relationships/image" Target="../media/image2.png"/><Relationship Id="rId10" Type="http://schemas.openxmlformats.org/officeDocument/2006/relationships/tags" Target="../tags/tag84.xml"/><Relationship Id="rId19" Type="http://schemas.openxmlformats.org/officeDocument/2006/relationships/image" Target="../media/image6.png"/><Relationship Id="rId4" Type="http://schemas.openxmlformats.org/officeDocument/2006/relationships/tags" Target="../tags/tag78.xml"/><Relationship Id="rId9" Type="http://schemas.openxmlformats.org/officeDocument/2006/relationships/tags" Target="../tags/tag83.xml"/><Relationship Id="rId1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9.xml"/><Relationship Id="rId7" Type="http://schemas.openxmlformats.org/officeDocument/2006/relationships/tags" Target="../tags/tag13.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10" Type="http://schemas.openxmlformats.org/officeDocument/2006/relationships/image" Target="../media/image1.png"/><Relationship Id="rId4" Type="http://schemas.openxmlformats.org/officeDocument/2006/relationships/tags" Target="../tags/tag10.xml"/><Relationship Id="rId9" Type="http://schemas.microsoft.com/office/2018/10/relationships/comments" Target="../comments/modernComment_102_F41CF79C.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16.xml"/><Relationship Id="rId7" Type="http://schemas.openxmlformats.org/officeDocument/2006/relationships/tags" Target="../tags/tag20.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image" Target="../media/image1.png"/><Relationship Id="rId5" Type="http://schemas.openxmlformats.org/officeDocument/2006/relationships/tags" Target="../tags/tag18.xml"/><Relationship Id="rId10" Type="http://schemas.microsoft.com/office/2018/10/relationships/comments" Target="../comments/modernComment_103_9B3D2A69.xml"/><Relationship Id="rId4" Type="http://schemas.openxmlformats.org/officeDocument/2006/relationships/tags" Target="../tags/tag17.xml"/><Relationship Id="rId9"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8" Type="http://schemas.openxmlformats.org/officeDocument/2006/relationships/tags" Target="../tags/tag28.xml"/><Relationship Id="rId3" Type="http://schemas.openxmlformats.org/officeDocument/2006/relationships/tags" Target="../tags/tag23.xml"/><Relationship Id="rId7" Type="http://schemas.openxmlformats.org/officeDocument/2006/relationships/tags" Target="../tags/tag27.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11" Type="http://schemas.openxmlformats.org/officeDocument/2006/relationships/image" Target="../media/image1.png"/><Relationship Id="rId5" Type="http://schemas.openxmlformats.org/officeDocument/2006/relationships/tags" Target="../tags/tag25.xml"/><Relationship Id="rId10" Type="http://schemas.openxmlformats.org/officeDocument/2006/relationships/slideLayout" Target="../slideLayouts/slideLayout1.xml"/><Relationship Id="rId4" Type="http://schemas.openxmlformats.org/officeDocument/2006/relationships/tags" Target="../tags/tag24.xml"/><Relationship Id="rId9" Type="http://schemas.openxmlformats.org/officeDocument/2006/relationships/tags" Target="../tags/tag29.xml"/></Relationships>
</file>

<file path=ppt/slides/_rels/slide5.xml.rels><?xml version="1.0" encoding="UTF-8" standalone="yes"?>
<Relationships xmlns="http://schemas.openxmlformats.org/package/2006/relationships"><Relationship Id="rId8" Type="http://schemas.openxmlformats.org/officeDocument/2006/relationships/tags" Target="../tags/tag37.xml"/><Relationship Id="rId13" Type="http://schemas.openxmlformats.org/officeDocument/2006/relationships/image" Target="../media/image1.png"/><Relationship Id="rId3" Type="http://schemas.openxmlformats.org/officeDocument/2006/relationships/tags" Target="../tags/tag32.xml"/><Relationship Id="rId7" Type="http://schemas.openxmlformats.org/officeDocument/2006/relationships/tags" Target="../tags/tag36.xml"/><Relationship Id="rId12" Type="http://schemas.openxmlformats.org/officeDocument/2006/relationships/hyperlink" Target="https://sregionlaval.ca/connexion/" TargetMode="Externa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11" Type="http://schemas.microsoft.com/office/2018/10/relationships/comments" Target="../comments/modernComment_105_4852AC8B.xml"/><Relationship Id="rId5" Type="http://schemas.openxmlformats.org/officeDocument/2006/relationships/tags" Target="../tags/tag34.xml"/><Relationship Id="rId10" Type="http://schemas.openxmlformats.org/officeDocument/2006/relationships/notesSlide" Target="../notesSlides/notesSlide2.xml"/><Relationship Id="rId4" Type="http://schemas.openxmlformats.org/officeDocument/2006/relationships/tags" Target="../tags/tag33.xml"/><Relationship Id="rId9"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tags" Target="../tags/tag45.xml"/><Relationship Id="rId3" Type="http://schemas.openxmlformats.org/officeDocument/2006/relationships/tags" Target="../tags/tag40.xml"/><Relationship Id="rId7" Type="http://schemas.openxmlformats.org/officeDocument/2006/relationships/tags" Target="../tags/tag4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5" Type="http://schemas.openxmlformats.org/officeDocument/2006/relationships/tags" Target="../tags/tag42.xml"/><Relationship Id="rId10" Type="http://schemas.openxmlformats.org/officeDocument/2006/relationships/image" Target="../media/image1.png"/><Relationship Id="rId4" Type="http://schemas.openxmlformats.org/officeDocument/2006/relationships/tags" Target="../tags/tag41.xml"/><Relationship Id="rId9"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48.xml"/><Relationship Id="rId7" Type="http://schemas.openxmlformats.org/officeDocument/2006/relationships/tags" Target="../tags/tag52.xml"/><Relationship Id="rId12" Type="http://schemas.openxmlformats.org/officeDocument/2006/relationships/image" Target="../media/image1.png"/><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11" Type="http://schemas.openxmlformats.org/officeDocument/2006/relationships/hyperlink" Target="https://sregionlaval.ca/connexion/" TargetMode="External"/><Relationship Id="rId5" Type="http://schemas.openxmlformats.org/officeDocument/2006/relationships/tags" Target="../tags/tag50.xml"/><Relationship Id="rId10" Type="http://schemas.microsoft.com/office/2018/10/relationships/comments" Target="../comments/modernComment_108_57FA117.xml"/><Relationship Id="rId4" Type="http://schemas.openxmlformats.org/officeDocument/2006/relationships/tags" Target="../tags/tag49.xml"/><Relationship Id="rId9"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8" Type="http://schemas.openxmlformats.org/officeDocument/2006/relationships/tags" Target="../tags/tag60.xml"/><Relationship Id="rId3" Type="http://schemas.openxmlformats.org/officeDocument/2006/relationships/tags" Target="../tags/tag55.xml"/><Relationship Id="rId7" Type="http://schemas.openxmlformats.org/officeDocument/2006/relationships/tags" Target="../tags/tag59.xml"/><Relationship Id="rId12" Type="http://schemas.openxmlformats.org/officeDocument/2006/relationships/image" Target="../media/image1.pn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tags" Target="../tags/tag58.xml"/><Relationship Id="rId11" Type="http://schemas.openxmlformats.org/officeDocument/2006/relationships/notesSlide" Target="../notesSlides/notesSlide4.xml"/><Relationship Id="rId5" Type="http://schemas.openxmlformats.org/officeDocument/2006/relationships/tags" Target="../tags/tag57.xml"/><Relationship Id="rId10" Type="http://schemas.openxmlformats.org/officeDocument/2006/relationships/slideLayout" Target="../slideLayouts/slideLayout1.xml"/><Relationship Id="rId4" Type="http://schemas.openxmlformats.org/officeDocument/2006/relationships/tags" Target="../tags/tag56.xml"/><Relationship Id="rId9" Type="http://schemas.openxmlformats.org/officeDocument/2006/relationships/tags" Target="../tags/tag61.xml"/></Relationships>
</file>

<file path=ppt/slides/_rels/slide9.xml.rels><?xml version="1.0" encoding="UTF-8" standalone="yes"?>
<Relationships xmlns="http://schemas.openxmlformats.org/package/2006/relationships"><Relationship Id="rId8" Type="http://schemas.openxmlformats.org/officeDocument/2006/relationships/notesSlide" Target="../notesSlides/notesSlide5.xml"/><Relationship Id="rId3" Type="http://schemas.openxmlformats.org/officeDocument/2006/relationships/tags" Target="../tags/tag64.xml"/><Relationship Id="rId7" Type="http://schemas.openxmlformats.org/officeDocument/2006/relationships/slideLayout" Target="../slideLayouts/slideLayout1.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1">
            <a:extLst>
              <a:ext uri="{FF2B5EF4-FFF2-40B4-BE49-F238E27FC236}">
                <a16:creationId xmlns:a16="http://schemas.microsoft.com/office/drawing/2014/main" id="{63CFCEA0-2DAE-45A2-92EB-0E72C71850CA}"/>
              </a:ext>
            </a:extLst>
          </p:cNvPr>
          <p:cNvSpPr txBox="1">
            <a:spLocks/>
          </p:cNvSpPr>
          <p:nvPr>
            <p:custDataLst>
              <p:tags r:id="rId1"/>
            </p:custDataLst>
          </p:nvPr>
        </p:nvSpPr>
        <p:spPr>
          <a:xfrm>
            <a:off x="837882" y="1548311"/>
            <a:ext cx="10516236" cy="3761378"/>
          </a:xfrm>
          <a:prstGeom prst="rect">
            <a:avLst/>
          </a:prstGeom>
        </p:spPr>
        <p:txBody>
          <a:bodyPr vert="horz" lIns="91440" tIns="45720" rIns="91440" bIns="45720" rtlCol="0" anchor="t" anchorCtr="0">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lnSpc>
                <a:spcPct val="100000"/>
              </a:lnSpc>
            </a:pPr>
            <a:endParaRPr lang="fr-CA" sz="3600" b="1" dirty="0">
              <a:latin typeface="Aharoni" panose="02010803020104030203" pitchFamily="2" charset="-79"/>
              <a:cs typeface="Aharoni" panose="02010803020104030203" pitchFamily="2" charset="-79"/>
            </a:endParaRPr>
          </a:p>
          <a:p>
            <a:pPr algn="ctr">
              <a:lnSpc>
                <a:spcPct val="100000"/>
              </a:lnSpc>
            </a:pPr>
            <a:endParaRPr lang="fr-CA" sz="3600" b="1" dirty="0">
              <a:latin typeface="Aharoni" panose="02010803020104030203" pitchFamily="2" charset="-79"/>
              <a:cs typeface="Aharoni" panose="02010803020104030203" pitchFamily="2" charset="-79"/>
            </a:endParaRPr>
          </a:p>
          <a:p>
            <a:pPr algn="ctr">
              <a:lnSpc>
                <a:spcPct val="100000"/>
              </a:lnSpc>
            </a:pPr>
            <a:r>
              <a:rPr lang="fr-CA" sz="4000" b="1" dirty="0">
                <a:latin typeface="Aharoni" panose="02010803020104030203" pitchFamily="2" charset="-79"/>
                <a:cs typeface="Aharoni" panose="02010803020104030203" pitchFamily="2" charset="-79"/>
              </a:rPr>
              <a:t>FORMATION SUR LA TÂCHE ET L’HORAIRE DU PERSONNEL ENSEIGNANT</a:t>
            </a:r>
          </a:p>
          <a:p>
            <a:pPr algn="ctr">
              <a:lnSpc>
                <a:spcPct val="100000"/>
              </a:lnSpc>
            </a:pPr>
            <a:endParaRPr lang="fr-CA" sz="4000" dirty="0">
              <a:latin typeface="Arial" panose="020B0604020202020204" pitchFamily="34" charset="0"/>
              <a:cs typeface="Arial" panose="020B0604020202020204" pitchFamily="34" charset="0"/>
            </a:endParaRPr>
          </a:p>
          <a:p>
            <a:pPr algn="ctr">
              <a:lnSpc>
                <a:spcPct val="100000"/>
              </a:lnSpc>
            </a:pPr>
            <a:r>
              <a:rPr lang="fr-CA" sz="4000" b="1" dirty="0">
                <a:latin typeface="Aharoni" panose="02010803020104030203" pitchFamily="2" charset="-79"/>
                <a:cs typeface="Aharoni" panose="02010803020104030203" pitchFamily="2" charset="-79"/>
              </a:rPr>
              <a:t>EDA</a:t>
            </a:r>
          </a:p>
        </p:txBody>
      </p:sp>
      <p:sp>
        <p:nvSpPr>
          <p:cNvPr id="8" name="Rectangle 7">
            <a:extLst>
              <a:ext uri="{FF2B5EF4-FFF2-40B4-BE49-F238E27FC236}">
                <a16:creationId xmlns:a16="http://schemas.microsoft.com/office/drawing/2014/main" id="{EB1728BB-4F8C-4B62-867A-E425282607B4}"/>
              </a:ext>
            </a:extLst>
          </p:cNvPr>
          <p:cNvSpPr/>
          <p:nvPr>
            <p:custDataLst>
              <p:tags r:id="rId2"/>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3"/>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4"/>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5"/>
            </p:custDataLst>
          </p:nvPr>
        </p:nvPicPr>
        <p:blipFill>
          <a:blip r:embed="rId8"/>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6"/>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1858013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1054249" y="111528"/>
            <a:ext cx="10090672" cy="1250133"/>
          </a:xfrm>
        </p:spPr>
        <p:txBody>
          <a:bodyPr anchor="ctr" anchorCtr="0">
            <a:normAutofit/>
          </a:bodyPr>
          <a:lstStyle/>
          <a:p>
            <a:pPr>
              <a:lnSpc>
                <a:spcPct val="107000"/>
              </a:lnSpc>
              <a:spcAft>
                <a:spcPts val="800"/>
              </a:spcAft>
            </a:pPr>
            <a:r>
              <a:rPr lang="fr-CA" sz="2000" b="1" dirty="0">
                <a:latin typeface="Arial" panose="020B0604020202020204" pitchFamily="34" charset="0"/>
                <a:ea typeface="Calibri" panose="020F0502020204030204" pitchFamily="34" charset="0"/>
                <a:cs typeface="Times New Roman" panose="02020603050405020304" pitchFamily="18" charset="0"/>
              </a:rPr>
              <a:t>A</a:t>
            </a:r>
            <a:r>
              <a:rPr lang="fr-CA" sz="2000" b="1" dirty="0">
                <a:effectLst/>
                <a:latin typeface="Arial" panose="020B0604020202020204" pitchFamily="34" charset="0"/>
                <a:ea typeface="Calibri" panose="020F0502020204030204" pitchFamily="34" charset="0"/>
                <a:cs typeface="Times New Roman" panose="02020603050405020304" pitchFamily="18" charset="0"/>
              </a:rPr>
              <a:t>mplitude de travail et période de repas</a:t>
            </a:r>
            <a:endParaRPr lang="fr-CA"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itre 1">
            <a:extLst>
              <a:ext uri="{FF2B5EF4-FFF2-40B4-BE49-F238E27FC236}">
                <a16:creationId xmlns:a16="http://schemas.microsoft.com/office/drawing/2014/main" id="{63CFCEA0-2DAE-45A2-92EB-0E72C71850CA}"/>
              </a:ext>
            </a:extLst>
          </p:cNvPr>
          <p:cNvSpPr txBox="1">
            <a:spLocks/>
          </p:cNvSpPr>
          <p:nvPr>
            <p:custDataLst>
              <p:tags r:id="rId2"/>
            </p:custDataLst>
          </p:nvPr>
        </p:nvSpPr>
        <p:spPr>
          <a:xfrm>
            <a:off x="1054249" y="1570390"/>
            <a:ext cx="10090673" cy="4512515"/>
          </a:xfrm>
          <a:prstGeom prst="rect">
            <a:avLst/>
          </a:prstGeom>
        </p:spPr>
        <p:txBody>
          <a:bodyPr vert="horz" lIns="91440" tIns="45720" rIns="91440" bIns="45720" rtlCol="0" anchor="t" anchorCtr="0">
            <a:normAutofit fontScale="92500" lnSpcReduction="10000"/>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marL="449580" algn="just">
              <a:lnSpc>
                <a:spcPct val="100000"/>
              </a:lnSpc>
            </a:pPr>
            <a:r>
              <a:rPr lang="fr-CA" sz="1800" dirty="0">
                <a:effectLst/>
                <a:latin typeface="Arial" panose="020B0604020202020204" pitchFamily="34" charset="0"/>
                <a:ea typeface="Calibri" panose="020F0502020204030204" pitchFamily="34" charset="0"/>
                <a:cs typeface="Times New Roman" panose="02020603050405020304" pitchFamily="18" charset="0"/>
              </a:rPr>
              <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pPr>
            <a:r>
              <a:rPr lang="fr-CA" sz="1800" dirty="0">
                <a:effectLst/>
                <a:latin typeface="Arial" panose="020B0604020202020204" pitchFamily="34" charset="0"/>
                <a:ea typeface="Calibri" panose="020F0502020204030204" pitchFamily="34" charset="0"/>
                <a:cs typeface="Arial" panose="020B0604020202020204" pitchFamily="34" charset="0"/>
              </a:rPr>
              <a:t>Toutes les tâches (TE, ATP et TP) doivent être accomplies dans une amplitude hebdomadaire de 35 heures. (10-11.04 d)</a:t>
            </a:r>
          </a:p>
          <a:p>
            <a:pPr algn="just">
              <a:lnSpc>
                <a:spcPct val="100000"/>
              </a:lnSpc>
            </a:pPr>
            <a:endParaRPr lang="fr-CA" sz="1800"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pPr>
            <a:r>
              <a:rPr lang="fr-CA" sz="1800" dirty="0">
                <a:effectLst/>
                <a:latin typeface="Arial" panose="020B0604020202020204" pitchFamily="34" charset="0"/>
                <a:ea typeface="Calibri" panose="020F0502020204030204" pitchFamily="34" charset="0"/>
                <a:cs typeface="Arial" panose="020B0604020202020204" pitchFamily="34" charset="0"/>
              </a:rPr>
              <a:t>L’amplitude comprend un</a:t>
            </a:r>
            <a:r>
              <a:rPr lang="fr-CA" sz="1800" dirty="0">
                <a:latin typeface="Arial" panose="020B0604020202020204" pitchFamily="34" charset="0"/>
                <a:ea typeface="Calibri" panose="020F0502020204030204" pitchFamily="34" charset="0"/>
                <a:cs typeface="Arial" panose="020B0604020202020204" pitchFamily="34" charset="0"/>
              </a:rPr>
              <a:t>e période de repas ainsi que les rencontres de parents.</a:t>
            </a:r>
          </a:p>
          <a:p>
            <a:pPr algn="just">
              <a:lnSpc>
                <a:spcPct val="120000"/>
              </a:lnSpc>
            </a:pPr>
            <a:endParaRPr lang="fr-CA" sz="1800"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pPr>
            <a:r>
              <a:rPr lang="fr-CA" sz="1800" dirty="0">
                <a:latin typeface="Arial" panose="020B0604020202020204" pitchFamily="34" charset="0"/>
                <a:ea typeface="Calibri" panose="020F0502020204030204" pitchFamily="34" charset="0"/>
                <a:cs typeface="Arial" panose="020B0604020202020204" pitchFamily="34" charset="0"/>
              </a:rPr>
              <a:t>La durée de la période de repas change selon l’établissement, mais est d’un minimum de 50 minutes. </a:t>
            </a:r>
          </a:p>
          <a:p>
            <a:pPr algn="just">
              <a:lnSpc>
                <a:spcPct val="120000"/>
              </a:lnSpc>
            </a:pPr>
            <a:endParaRPr lang="fr-CA"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pPr>
            <a:r>
              <a:rPr lang="fr-CA" sz="1800" dirty="0">
                <a:effectLst/>
                <a:latin typeface="Arial" panose="020B0604020202020204" pitchFamily="34" charset="0"/>
                <a:ea typeface="Calibri" panose="020F0502020204030204" pitchFamily="34" charset="0"/>
                <a:cs typeface="Times New Roman" panose="02020603050405020304" pitchFamily="18" charset="0"/>
              </a:rPr>
              <a:t>Si la période de dîner est supérieure à 60 minutes, l’enseignante et l’enseignant peuvent tout de même effectuer du TP pour la partie excédentaire à 60 minutes. Aucune autre fonction (ex. rencontres déterminées par l’employeur, activités étudiantes, etc.) ne peut être assignée.</a:t>
            </a:r>
            <a:endParaRPr lang="fr-CA"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endParaRPr lang="fr-CA" sz="18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fr-CA" sz="1800" dirty="0">
                <a:effectLst/>
                <a:latin typeface="Arial" panose="020B0604020202020204" pitchFamily="34" charset="0"/>
                <a:ea typeface="Calibri" panose="020F0502020204030204" pitchFamily="34" charset="0"/>
                <a:cs typeface="Times New Roman" panose="02020603050405020304" pitchFamily="18" charset="0"/>
              </a:rPr>
              <a:t>L’horaire de travail du personnel enseignant débute 20 minutes avant de celui des élèves et se termine au plus tard 75 minutes après la fin de l’horaire des élèves (11-10.05.01 et 8-5.05). Cependant, l’équipe d’</a:t>
            </a:r>
            <a:r>
              <a:rPr lang="fr-CA" sz="1800" dirty="0" err="1">
                <a:effectLst/>
                <a:latin typeface="Arial" panose="020B0604020202020204" pitchFamily="34" charset="0"/>
                <a:ea typeface="Calibri" panose="020F0502020204030204" pitchFamily="34" charset="0"/>
                <a:cs typeface="Times New Roman" panose="02020603050405020304" pitchFamily="18" charset="0"/>
              </a:rPr>
              <a:t>enseignant.e.s</a:t>
            </a:r>
            <a:r>
              <a:rPr lang="fr-CA" sz="1800" dirty="0">
                <a:effectLst/>
                <a:latin typeface="Arial" panose="020B0604020202020204" pitchFamily="34" charset="0"/>
                <a:ea typeface="Calibri" panose="020F0502020204030204" pitchFamily="34" charset="0"/>
                <a:cs typeface="Times New Roman" panose="02020603050405020304" pitchFamily="18" charset="0"/>
              </a:rPr>
              <a:t> peut interchanger ces modalités après entente entre le CSSL et le syndicat.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00000"/>
              </a:lnSpc>
            </a:pPr>
            <a:r>
              <a:rPr lang="fr-CA" sz="1800" dirty="0">
                <a:effectLst/>
                <a:latin typeface="Arial" panose="020B0604020202020204" pitchFamily="34" charset="0"/>
                <a:ea typeface="Calibri" panose="020F0502020204030204" pitchFamily="34" charset="0"/>
                <a:cs typeface="Times New Roman" panose="02020603050405020304" pitchFamily="18" charset="0"/>
              </a:rPr>
              <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pPr>
            <a:r>
              <a:rPr lang="fr-CA" sz="1800" dirty="0">
                <a:effectLst/>
                <a:latin typeface="Arial" panose="020B0604020202020204" pitchFamily="34" charset="0"/>
                <a:ea typeface="Calibri" panose="020F0502020204030204" pitchFamily="34" charset="0"/>
                <a:cs typeface="Times New Roman" panose="02020603050405020304" pitchFamily="18" charset="0"/>
              </a:rPr>
              <a:t>Ces 20 et 75 minutes sont des limites immuables.</a:t>
            </a:r>
          </a:p>
          <a:p>
            <a:pPr algn="just">
              <a:lnSpc>
                <a:spcPct val="100000"/>
              </a:lnSpc>
            </a:pPr>
            <a:endParaRPr lang="fr-CA" sz="18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EB1728BB-4F8C-4B62-867A-E425282607B4}"/>
              </a:ext>
            </a:extLst>
          </p:cNvPr>
          <p:cNvSpPr/>
          <p:nvPr>
            <p:custDataLst>
              <p:tags r:id="rId3"/>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4"/>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5"/>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6"/>
            </p:custDataLst>
          </p:nvPr>
        </p:nvPicPr>
        <p:blipFill>
          <a:blip r:embed="rId9"/>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7"/>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4225808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2088440" y="130126"/>
            <a:ext cx="9467314" cy="1231535"/>
          </a:xfrm>
        </p:spPr>
        <p:txBody>
          <a:bodyPr anchor="ctr" anchorCtr="0">
            <a:normAutofit/>
          </a:bodyPr>
          <a:lstStyle/>
          <a:p>
            <a:pPr>
              <a:lnSpc>
                <a:spcPct val="107000"/>
              </a:lnSpc>
              <a:spcAft>
                <a:spcPts val="800"/>
              </a:spcAft>
            </a:pPr>
            <a:br>
              <a:rPr lang="fr-CA" sz="2000" b="1" dirty="0">
                <a:effectLst/>
                <a:latin typeface="Arial" panose="020B0604020202020204" pitchFamily="34" charset="0"/>
                <a:ea typeface="Calibri" panose="020F0502020204030204" pitchFamily="34" charset="0"/>
                <a:cs typeface="Times New Roman" panose="02020603050405020304" pitchFamily="18" charset="0"/>
              </a:rPr>
            </a:br>
            <a:endParaRPr lang="fr-CA"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itre 1">
            <a:extLst>
              <a:ext uri="{FF2B5EF4-FFF2-40B4-BE49-F238E27FC236}">
                <a16:creationId xmlns:a16="http://schemas.microsoft.com/office/drawing/2014/main" id="{63CFCEA0-2DAE-45A2-92EB-0E72C71850CA}"/>
              </a:ext>
            </a:extLst>
          </p:cNvPr>
          <p:cNvSpPr txBox="1">
            <a:spLocks/>
          </p:cNvSpPr>
          <p:nvPr>
            <p:custDataLst>
              <p:tags r:id="rId2"/>
            </p:custDataLst>
          </p:nvPr>
        </p:nvSpPr>
        <p:spPr>
          <a:xfrm>
            <a:off x="139757" y="1950902"/>
            <a:ext cx="11727095" cy="4307333"/>
          </a:xfrm>
          <a:prstGeom prst="rect">
            <a:avLst/>
          </a:prstGeom>
        </p:spPr>
        <p:txBody>
          <a:bodyPr vert="horz" lIns="91440" tIns="45720" rIns="91440" bIns="45720" rtlCol="0" anchor="t" anchorCtr="0">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just">
              <a:lnSpc>
                <a:spcPct val="107000"/>
              </a:lnSpc>
              <a:spcAft>
                <a:spcPts val="800"/>
              </a:spcAft>
            </a:pPr>
            <a:endParaRPr lang="fr-CA"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EB1728BB-4F8C-4B62-867A-E425282607B4}"/>
              </a:ext>
            </a:extLst>
          </p:cNvPr>
          <p:cNvSpPr/>
          <p:nvPr>
            <p:custDataLst>
              <p:tags r:id="rId3"/>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4"/>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5"/>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6"/>
            </p:custDataLst>
          </p:nvPr>
        </p:nvPicPr>
        <p:blipFill>
          <a:blip r:embed="rId14"/>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7"/>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3" name="Image 2">
            <a:extLst>
              <a:ext uri="{FF2B5EF4-FFF2-40B4-BE49-F238E27FC236}">
                <a16:creationId xmlns:a16="http://schemas.microsoft.com/office/drawing/2014/main" id="{8FFD5F6F-525C-0AAD-FED6-16AC00FC667F}"/>
              </a:ext>
            </a:extLst>
          </p:cNvPr>
          <p:cNvPicPr>
            <a:picLocks noChangeAspect="1"/>
          </p:cNvPicPr>
          <p:nvPr>
            <p:custDataLst>
              <p:tags r:id="rId8"/>
            </p:custDataLst>
          </p:nvPr>
        </p:nvPicPr>
        <p:blipFill>
          <a:blip r:embed="rId15"/>
          <a:stretch>
            <a:fillRect/>
          </a:stretch>
        </p:blipFill>
        <p:spPr>
          <a:xfrm>
            <a:off x="2351031" y="1240727"/>
            <a:ext cx="7489932" cy="4589931"/>
          </a:xfrm>
          <a:prstGeom prst="rect">
            <a:avLst/>
          </a:prstGeom>
        </p:spPr>
      </p:pic>
      <p:pic>
        <p:nvPicPr>
          <p:cNvPr id="5" name="Image 4">
            <a:extLst>
              <a:ext uri="{FF2B5EF4-FFF2-40B4-BE49-F238E27FC236}">
                <a16:creationId xmlns:a16="http://schemas.microsoft.com/office/drawing/2014/main" id="{7017049E-F94D-9648-F2EE-CFD62E5896D9}"/>
              </a:ext>
            </a:extLst>
          </p:cNvPr>
          <p:cNvPicPr>
            <a:picLocks noChangeAspect="1"/>
          </p:cNvPicPr>
          <p:nvPr>
            <p:custDataLst>
              <p:tags r:id="rId9"/>
            </p:custDataLst>
          </p:nvPr>
        </p:nvPicPr>
        <p:blipFill>
          <a:blip r:embed="rId16"/>
          <a:stretch>
            <a:fillRect/>
          </a:stretch>
        </p:blipFill>
        <p:spPr>
          <a:xfrm>
            <a:off x="2453829" y="2173527"/>
            <a:ext cx="3642168" cy="3540996"/>
          </a:xfrm>
          <a:prstGeom prst="rect">
            <a:avLst/>
          </a:prstGeom>
        </p:spPr>
      </p:pic>
      <p:pic>
        <p:nvPicPr>
          <p:cNvPr id="6" name="Image 5">
            <a:extLst>
              <a:ext uri="{FF2B5EF4-FFF2-40B4-BE49-F238E27FC236}">
                <a16:creationId xmlns:a16="http://schemas.microsoft.com/office/drawing/2014/main" id="{DFAB676F-9F67-BE66-1B44-1B6D1C1FE8E6}"/>
              </a:ext>
            </a:extLst>
          </p:cNvPr>
          <p:cNvPicPr>
            <a:picLocks noChangeAspect="1"/>
          </p:cNvPicPr>
          <p:nvPr>
            <p:custDataLst>
              <p:tags r:id="rId10"/>
            </p:custDataLst>
          </p:nvPr>
        </p:nvPicPr>
        <p:blipFill>
          <a:blip r:embed="rId17"/>
          <a:stretch>
            <a:fillRect/>
          </a:stretch>
        </p:blipFill>
        <p:spPr>
          <a:xfrm>
            <a:off x="6358588" y="2156669"/>
            <a:ext cx="3202069" cy="3557854"/>
          </a:xfrm>
          <a:prstGeom prst="rect">
            <a:avLst/>
          </a:prstGeom>
        </p:spPr>
      </p:pic>
      <p:pic>
        <p:nvPicPr>
          <p:cNvPr id="11" name="Image 10">
            <a:extLst>
              <a:ext uri="{FF2B5EF4-FFF2-40B4-BE49-F238E27FC236}">
                <a16:creationId xmlns:a16="http://schemas.microsoft.com/office/drawing/2014/main" id="{E507A762-1109-D9E0-6A83-2AFF1D633BC0}"/>
              </a:ext>
            </a:extLst>
          </p:cNvPr>
          <p:cNvPicPr>
            <a:picLocks noChangeAspect="1"/>
          </p:cNvPicPr>
          <p:nvPr>
            <p:custDataLst>
              <p:tags r:id="rId11"/>
            </p:custDataLst>
          </p:nvPr>
        </p:nvPicPr>
        <p:blipFill>
          <a:blip r:embed="rId18"/>
          <a:stretch>
            <a:fillRect/>
          </a:stretch>
        </p:blipFill>
        <p:spPr>
          <a:xfrm>
            <a:off x="6500663" y="3438270"/>
            <a:ext cx="2917918" cy="804943"/>
          </a:xfrm>
          <a:prstGeom prst="rect">
            <a:avLst/>
          </a:prstGeom>
        </p:spPr>
      </p:pic>
      <p:pic>
        <p:nvPicPr>
          <p:cNvPr id="13" name="Image 12">
            <a:extLst>
              <a:ext uri="{FF2B5EF4-FFF2-40B4-BE49-F238E27FC236}">
                <a16:creationId xmlns:a16="http://schemas.microsoft.com/office/drawing/2014/main" id="{FFE1C3C3-3A00-4606-44D1-685B0474B3D4}"/>
              </a:ext>
            </a:extLst>
          </p:cNvPr>
          <p:cNvPicPr>
            <a:picLocks noChangeAspect="1"/>
          </p:cNvPicPr>
          <p:nvPr>
            <p:custDataLst>
              <p:tags r:id="rId12"/>
            </p:custDataLst>
          </p:nvPr>
        </p:nvPicPr>
        <p:blipFill>
          <a:blip r:embed="rId19"/>
          <a:stretch>
            <a:fillRect/>
          </a:stretch>
        </p:blipFill>
        <p:spPr>
          <a:xfrm>
            <a:off x="6477031" y="4537834"/>
            <a:ext cx="2917918" cy="810533"/>
          </a:xfrm>
          <a:prstGeom prst="rect">
            <a:avLst/>
          </a:prstGeom>
        </p:spPr>
      </p:pic>
    </p:spTree>
    <p:extLst>
      <p:ext uri="{BB962C8B-B14F-4D97-AF65-F5344CB8AC3E}">
        <p14:creationId xmlns:p14="http://schemas.microsoft.com/office/powerpoint/2010/main" val="3605370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2088440" y="130126"/>
            <a:ext cx="8174355" cy="1150487"/>
          </a:xfrm>
        </p:spPr>
        <p:txBody>
          <a:bodyPr anchor="ctr" anchorCtr="0">
            <a:normAutofit fontScale="90000"/>
          </a:bodyPr>
          <a:lstStyle/>
          <a:p>
            <a:pPr>
              <a:lnSpc>
                <a:spcPct val="100000"/>
              </a:lnSpc>
            </a:pPr>
            <a:br>
              <a:rPr lang="fr-CA" sz="2000" b="1" dirty="0">
                <a:effectLst/>
                <a:latin typeface="Arial" panose="020B0604020202020204" pitchFamily="34" charset="0"/>
                <a:ea typeface="Calibri" panose="020F0502020204030204" pitchFamily="34" charset="0"/>
                <a:cs typeface="Times New Roman" panose="02020603050405020304" pitchFamily="18" charset="0"/>
              </a:rPr>
            </a:br>
            <a:br>
              <a:rPr lang="fr-CA" sz="2000" b="1" dirty="0">
                <a:effectLst/>
                <a:latin typeface="Arial" panose="020B0604020202020204" pitchFamily="34" charset="0"/>
                <a:ea typeface="Calibri" panose="020F0502020204030204" pitchFamily="34" charset="0"/>
                <a:cs typeface="Times New Roman" panose="02020603050405020304" pitchFamily="18" charset="0"/>
              </a:rPr>
            </a:br>
            <a:r>
              <a:rPr lang="fr-CA" sz="2200" b="1" dirty="0">
                <a:effectLst/>
                <a:latin typeface="Arial" panose="020B0604020202020204" pitchFamily="34" charset="0"/>
                <a:ea typeface="Calibri" panose="020F0502020204030204" pitchFamily="34" charset="0"/>
                <a:cs typeface="Times New Roman" panose="02020603050405020304" pitchFamily="18" charset="0"/>
              </a:rPr>
              <a:t>Changement de terminologie</a:t>
            </a:r>
            <a:br>
              <a:rPr lang="fr-CA" sz="1800" dirty="0">
                <a:effectLst/>
                <a:latin typeface="Calibri" panose="020F0502020204030204" pitchFamily="34" charset="0"/>
                <a:ea typeface="Calibri" panose="020F0502020204030204" pitchFamily="34" charset="0"/>
                <a:cs typeface="Times New Roman" panose="02020603050405020304" pitchFamily="18" charset="0"/>
              </a:rPr>
            </a:br>
            <a:br>
              <a:rPr lang="fr-CA" sz="1800" dirty="0">
                <a:effectLst/>
                <a:latin typeface="Calibri" panose="020F0502020204030204" pitchFamily="34" charset="0"/>
                <a:ea typeface="Calibri" panose="020F0502020204030204" pitchFamily="34" charset="0"/>
                <a:cs typeface="Times New Roman" panose="02020603050405020304" pitchFamily="18" charset="0"/>
              </a:rPr>
            </a:br>
            <a:endParaRPr lang="fr-CA" sz="2000" dirty="0">
              <a:latin typeface="Arial" panose="020B0604020202020204" pitchFamily="34" charset="0"/>
              <a:cs typeface="Arial" panose="020B0604020202020204" pitchFamily="34" charset="0"/>
            </a:endParaRPr>
          </a:p>
        </p:txBody>
      </p:sp>
      <p:sp>
        <p:nvSpPr>
          <p:cNvPr id="10" name="Titre 1">
            <a:extLst>
              <a:ext uri="{FF2B5EF4-FFF2-40B4-BE49-F238E27FC236}">
                <a16:creationId xmlns:a16="http://schemas.microsoft.com/office/drawing/2014/main" id="{63CFCEA0-2DAE-45A2-92EB-0E72C71850CA}"/>
              </a:ext>
            </a:extLst>
          </p:cNvPr>
          <p:cNvSpPr txBox="1">
            <a:spLocks/>
          </p:cNvSpPr>
          <p:nvPr>
            <p:custDataLst>
              <p:tags r:id="rId2"/>
            </p:custDataLst>
          </p:nvPr>
        </p:nvSpPr>
        <p:spPr>
          <a:xfrm>
            <a:off x="1032734" y="1658301"/>
            <a:ext cx="10101431" cy="4307333"/>
          </a:xfrm>
          <a:prstGeom prst="rect">
            <a:avLst/>
          </a:prstGeom>
        </p:spPr>
        <p:txBody>
          <a:bodyPr vert="horz" lIns="91440" tIns="45720" rIns="91440" bIns="45720" rtlCol="0" anchor="t" anchorCtr="0">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just">
              <a:lnSpc>
                <a:spcPct val="120000"/>
              </a:lnSpc>
            </a:pPr>
            <a:endParaRPr lang="fr-CA" sz="1900" dirty="0">
              <a:effectLst/>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20000"/>
              </a:lnSpc>
              <a:buFont typeface="Arial" panose="020B0604020202020204" pitchFamily="34" charset="0"/>
              <a:buChar char="•"/>
            </a:pPr>
            <a:r>
              <a:rPr lang="fr-CA" sz="1900" dirty="0">
                <a:effectLst/>
                <a:latin typeface="Arial" panose="020B0604020202020204" pitchFamily="34" charset="0"/>
                <a:ea typeface="Calibri" panose="020F0502020204030204" pitchFamily="34" charset="0"/>
                <a:cs typeface="Arial" panose="020B0604020202020204" pitchFamily="34" charset="0"/>
              </a:rPr>
              <a:t>La tâche enseignante </a:t>
            </a:r>
            <a:r>
              <a:rPr lang="fr-CA" sz="1900" dirty="0">
                <a:latin typeface="Arial" panose="020B0604020202020204" pitchFamily="34" charset="0"/>
                <a:ea typeface="Calibri" panose="020F0502020204030204" pitchFamily="34" charset="0"/>
                <a:cs typeface="Arial" panose="020B0604020202020204" pitchFamily="34" charset="0"/>
              </a:rPr>
              <a:t>est</a:t>
            </a:r>
            <a:r>
              <a:rPr lang="fr-CA" sz="1900" dirty="0">
                <a:effectLst/>
                <a:latin typeface="Arial" panose="020B0604020202020204" pitchFamily="34" charset="0"/>
                <a:ea typeface="Calibri" panose="020F0502020204030204" pitchFamily="34" charset="0"/>
                <a:cs typeface="Arial" panose="020B0604020202020204" pitchFamily="34" charset="0"/>
              </a:rPr>
              <a:t> composée de </a:t>
            </a:r>
            <a:r>
              <a:rPr lang="fr-CA" sz="1900" dirty="0">
                <a:latin typeface="Arial" panose="020B0604020202020204" pitchFamily="34" charset="0"/>
                <a:ea typeface="Calibri" panose="020F0502020204030204" pitchFamily="34" charset="0"/>
                <a:cs typeface="Arial" panose="020B0604020202020204" pitchFamily="34" charset="0"/>
              </a:rPr>
              <a:t>deux</a:t>
            </a:r>
            <a:r>
              <a:rPr lang="fr-CA" sz="1900" dirty="0">
                <a:effectLst/>
                <a:latin typeface="Arial" panose="020B0604020202020204" pitchFamily="34" charset="0"/>
                <a:ea typeface="Calibri" panose="020F0502020204030204" pitchFamily="34" charset="0"/>
                <a:cs typeface="Arial" panose="020B0604020202020204" pitchFamily="34" charset="0"/>
              </a:rPr>
              <a:t> éléments : la tâche éducative (TE) et les « autres tâches professionnelles » (ATP). </a:t>
            </a:r>
            <a:endParaRPr lang="fr-CA" sz="1900"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pPr>
            <a:endParaRPr lang="fr-CA" sz="1900" dirty="0">
              <a:effectLst/>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20000"/>
              </a:lnSpc>
              <a:buFont typeface="Arial" panose="020B0604020202020204" pitchFamily="34" charset="0"/>
              <a:buChar char="•"/>
            </a:pPr>
            <a:r>
              <a:rPr lang="fr-CA" sz="1900" dirty="0">
                <a:effectLst/>
                <a:latin typeface="Arial" panose="020B0604020202020204" pitchFamily="34" charset="0"/>
                <a:ea typeface="Calibri" panose="020F0502020204030204" pitchFamily="34" charset="0"/>
                <a:cs typeface="Arial" panose="020B0604020202020204" pitchFamily="34" charset="0"/>
              </a:rPr>
              <a:t>Les ATP sont composées de ce qui était la tâche complémentaire (TC) et le temps de nature personnelle (TNP). </a:t>
            </a:r>
          </a:p>
          <a:p>
            <a:pPr marL="342900" indent="-342900" algn="just">
              <a:lnSpc>
                <a:spcPct val="120000"/>
              </a:lnSpc>
              <a:buFont typeface="Arial" panose="020B0604020202020204" pitchFamily="34" charset="0"/>
              <a:buChar char="•"/>
            </a:pPr>
            <a:endParaRPr lang="fr-CA" sz="1900" dirty="0">
              <a:effectLst/>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20000"/>
              </a:lnSpc>
              <a:buFont typeface="Arial" panose="020B0604020202020204" pitchFamily="34" charset="0"/>
              <a:buChar char="•"/>
            </a:pPr>
            <a:r>
              <a:rPr lang="fr-CA" sz="1900" dirty="0">
                <a:effectLst/>
                <a:latin typeface="Arial" panose="020B0604020202020204" pitchFamily="34" charset="0"/>
                <a:ea typeface="Calibri" panose="020F0502020204030204" pitchFamily="34" charset="0"/>
                <a:cs typeface="Arial" panose="020B0604020202020204" pitchFamily="34" charset="0"/>
              </a:rPr>
              <a:t>La notion TNP est restée dans la convention, mais a été remplacée par le « travail personnel » (TP).</a:t>
            </a:r>
          </a:p>
          <a:p>
            <a:pPr marL="449580" algn="just">
              <a:lnSpc>
                <a:spcPct val="120000"/>
              </a:lnSpc>
            </a:pPr>
            <a:r>
              <a:rPr lang="fr-CA" sz="1900" dirty="0">
                <a:effectLst/>
                <a:highlight>
                  <a:srgbClr val="FFFF00"/>
                </a:highlight>
                <a:latin typeface="Arial" panose="020B0604020202020204" pitchFamily="34" charset="0"/>
                <a:ea typeface="Calibri" panose="020F0502020204030204" pitchFamily="34" charset="0"/>
                <a:cs typeface="Arial" panose="020B0604020202020204" pitchFamily="34" charset="0"/>
              </a:rPr>
              <a:t> </a:t>
            </a:r>
            <a:endParaRPr lang="fr-CA" sz="1900" dirty="0">
              <a:effectLst/>
              <a:latin typeface="Arial" panose="020B0604020202020204" pitchFamily="34" charset="0"/>
              <a:ea typeface="Calibri" panose="020F0502020204030204" pitchFamily="34" charset="0"/>
              <a:cs typeface="Arial" panose="020B0604020202020204" pitchFamily="34" charset="0"/>
            </a:endParaRPr>
          </a:p>
          <a:p>
            <a:pPr marL="800100" lvl="1" indent="-342900" algn="just">
              <a:lnSpc>
                <a:spcPct val="120000"/>
              </a:lnSpc>
              <a:buFont typeface="Arial" panose="020B0604020202020204" pitchFamily="34" charset="0"/>
              <a:buChar char="•"/>
            </a:pPr>
            <a:endParaRPr lang="fr-CA" sz="100" dirty="0">
              <a:effectLst/>
              <a:latin typeface="Arial" panose="020B0604020202020204" pitchFamily="34" charset="0"/>
              <a:ea typeface="Calibri" panose="020F050202020403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EB1728BB-4F8C-4B62-867A-E425282607B4}"/>
              </a:ext>
            </a:extLst>
          </p:cNvPr>
          <p:cNvSpPr/>
          <p:nvPr>
            <p:custDataLst>
              <p:tags r:id="rId3"/>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4"/>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5"/>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6"/>
            </p:custDataLst>
          </p:nvPr>
        </p:nvPicPr>
        <p:blipFill>
          <a:blip r:embed="rId10"/>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7"/>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4095539100"/>
      </p:ext>
    </p:extLst>
  </p:cSld>
  <p:clrMapOvr>
    <a:masterClrMapping/>
  </p:clrMapOvr>
  <p:extLst>
    <p:ext uri="{6950BFC3-D8DA-4A85-94F7-54DA5524770B}">
      <p188:commentRel xmlns:p188="http://schemas.microsoft.com/office/powerpoint/2018/8/main" r:id="rId9"/>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2088440" y="130126"/>
            <a:ext cx="7797838" cy="1231535"/>
          </a:xfrm>
        </p:spPr>
        <p:txBody>
          <a:bodyPr anchor="ctr" anchorCtr="0">
            <a:normAutofit/>
          </a:bodyPr>
          <a:lstStyle/>
          <a:p>
            <a:pPr>
              <a:lnSpc>
                <a:spcPct val="100000"/>
              </a:lnSpc>
            </a:pPr>
            <a:br>
              <a:rPr lang="fr-CA" sz="2000" b="1" dirty="0">
                <a:effectLst/>
                <a:latin typeface="Arial" panose="020B0604020202020204" pitchFamily="34" charset="0"/>
                <a:ea typeface="Calibri" panose="020F0502020204030204" pitchFamily="34" charset="0"/>
                <a:cs typeface="Times New Roman" panose="02020603050405020304" pitchFamily="18" charset="0"/>
              </a:rPr>
            </a:br>
            <a:r>
              <a:rPr lang="fr-CA" sz="2000" b="1" dirty="0">
                <a:effectLst/>
                <a:latin typeface="Arial" panose="020B0604020202020204" pitchFamily="34" charset="0"/>
                <a:ea typeface="Calibri" panose="020F0502020204030204" pitchFamily="34" charset="0"/>
                <a:cs typeface="Times New Roman" panose="02020603050405020304" pitchFamily="18" charset="0"/>
              </a:rPr>
              <a:t>Annualisation de la tâche</a:t>
            </a:r>
            <a:br>
              <a:rPr lang="fr-CA" sz="1800" dirty="0">
                <a:effectLst/>
                <a:latin typeface="Calibri" panose="020F0502020204030204" pitchFamily="34" charset="0"/>
                <a:ea typeface="Calibri" panose="020F0502020204030204" pitchFamily="34" charset="0"/>
                <a:cs typeface="Times New Roman" panose="02020603050405020304" pitchFamily="18" charset="0"/>
              </a:rPr>
            </a:br>
            <a:endParaRPr lang="fr-CA" sz="2000" dirty="0">
              <a:latin typeface="Arial" panose="020B0604020202020204" pitchFamily="34" charset="0"/>
              <a:cs typeface="Arial" panose="020B0604020202020204" pitchFamily="34" charset="0"/>
            </a:endParaRPr>
          </a:p>
        </p:txBody>
      </p:sp>
      <p:sp>
        <p:nvSpPr>
          <p:cNvPr id="10" name="Titre 1">
            <a:extLst>
              <a:ext uri="{FF2B5EF4-FFF2-40B4-BE49-F238E27FC236}">
                <a16:creationId xmlns:a16="http://schemas.microsoft.com/office/drawing/2014/main" id="{63CFCEA0-2DAE-45A2-92EB-0E72C71850CA}"/>
              </a:ext>
            </a:extLst>
          </p:cNvPr>
          <p:cNvSpPr txBox="1">
            <a:spLocks/>
          </p:cNvSpPr>
          <p:nvPr>
            <p:custDataLst>
              <p:tags r:id="rId2"/>
            </p:custDataLst>
          </p:nvPr>
        </p:nvSpPr>
        <p:spPr>
          <a:xfrm>
            <a:off x="1050660" y="1673029"/>
            <a:ext cx="10090673" cy="4613448"/>
          </a:xfrm>
          <a:prstGeom prst="rect">
            <a:avLst/>
          </a:prstGeom>
        </p:spPr>
        <p:txBody>
          <a:bodyPr vert="horz" lIns="91440" tIns="45720" rIns="91440" bIns="45720" rtlCol="0" anchor="t" anchorCtr="0">
            <a:normAutofit fontScale="77500" lnSpcReduction="20000"/>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marL="457200" indent="-457200" algn="just">
              <a:lnSpc>
                <a:spcPct val="110000"/>
              </a:lnSpc>
              <a:buFont typeface="Wingdings" panose="05000000000000000000" pitchFamily="2" charset="2"/>
              <a:buChar char="Ø"/>
            </a:pPr>
            <a:r>
              <a:rPr lang="fr-CA" sz="2900" dirty="0">
                <a:effectLst/>
                <a:latin typeface="Arial" panose="020B0604020202020204" pitchFamily="34" charset="0"/>
                <a:ea typeface="Calibri" panose="020F0502020204030204" pitchFamily="34" charset="0"/>
                <a:cs typeface="Arial" panose="020B0604020202020204" pitchFamily="34" charset="0"/>
              </a:rPr>
              <a:t>La notion de tâche annuelle implique de distinguer la tâche de l’horaire de travail.</a:t>
            </a:r>
          </a:p>
          <a:p>
            <a:pPr algn="just">
              <a:lnSpc>
                <a:spcPct val="110000"/>
              </a:lnSpc>
            </a:pPr>
            <a:endParaRPr lang="fr-CA" sz="2900" dirty="0">
              <a:latin typeface="Arial" panose="020B0604020202020204" pitchFamily="34" charset="0"/>
              <a:ea typeface="Calibri" panose="020F0502020204030204" pitchFamily="34" charset="0"/>
              <a:cs typeface="Arial" panose="020B0604020202020204" pitchFamily="34" charset="0"/>
            </a:endParaRPr>
          </a:p>
          <a:p>
            <a:pPr marL="1076325" indent="-457200" algn="just">
              <a:lnSpc>
                <a:spcPct val="110000"/>
              </a:lnSpc>
              <a:buFont typeface="Arial" panose="020B0604020202020204" pitchFamily="34" charset="0"/>
              <a:buChar char="•"/>
            </a:pPr>
            <a:r>
              <a:rPr lang="fr-CA" sz="2900" dirty="0">
                <a:effectLst/>
                <a:latin typeface="Arial" panose="020B0604020202020204" pitchFamily="34" charset="0"/>
                <a:ea typeface="Calibri" panose="020F0502020204030204" pitchFamily="34" charset="0"/>
                <a:cs typeface="Arial" panose="020B0604020202020204" pitchFamily="34" charset="0"/>
              </a:rPr>
              <a:t>S’accompagne d’une autonomie dans le choix du moment pour </a:t>
            </a:r>
            <a:r>
              <a:rPr lang="fr-CA" sz="2900" dirty="0">
                <a:latin typeface="Arial" panose="020B0604020202020204" pitchFamily="34" charset="0"/>
                <a:ea typeface="Calibri" panose="020F0502020204030204" pitchFamily="34" charset="0"/>
                <a:cs typeface="Arial" panose="020B0604020202020204" pitchFamily="34" charset="0"/>
              </a:rPr>
              <a:t>accomplir</a:t>
            </a:r>
            <a:r>
              <a:rPr lang="fr-CA" sz="2900" dirty="0">
                <a:effectLst/>
                <a:latin typeface="Arial" panose="020B0604020202020204" pitchFamily="34" charset="0"/>
                <a:ea typeface="Calibri" panose="020F0502020204030204" pitchFamily="34" charset="0"/>
                <a:cs typeface="Arial" panose="020B0604020202020204" pitchFamily="34" charset="0"/>
              </a:rPr>
              <a:t> certaines activités professionnelles. </a:t>
            </a:r>
          </a:p>
          <a:p>
            <a:pPr marL="449580" algn="just">
              <a:lnSpc>
                <a:spcPct val="110000"/>
              </a:lnSpc>
            </a:pPr>
            <a:r>
              <a:rPr lang="fr-CA" sz="2900" dirty="0">
                <a:effectLst/>
                <a:latin typeface="Arial" panose="020B0604020202020204" pitchFamily="34" charset="0"/>
                <a:ea typeface="Calibri" panose="020F0502020204030204" pitchFamily="34" charset="0"/>
                <a:cs typeface="Arial" panose="020B0604020202020204" pitchFamily="34" charset="0"/>
              </a:rPr>
              <a:t> </a:t>
            </a:r>
          </a:p>
          <a:p>
            <a:pPr marL="457200" indent="-457200" algn="just">
              <a:lnSpc>
                <a:spcPct val="110000"/>
              </a:lnSpc>
              <a:buFont typeface="Wingdings" panose="05000000000000000000" pitchFamily="2" charset="2"/>
              <a:buChar char="Ø"/>
              <a:tabLst>
                <a:tab pos="447675" algn="l"/>
              </a:tabLst>
            </a:pPr>
            <a:r>
              <a:rPr lang="fr-CA" sz="2900" dirty="0">
                <a:effectLst/>
                <a:latin typeface="Arial" panose="020B0604020202020204" pitchFamily="34" charset="0"/>
                <a:ea typeface="Calibri" panose="020F0502020204030204" pitchFamily="34" charset="0"/>
                <a:cs typeface="Arial" panose="020B0604020202020204" pitchFamily="34" charset="0"/>
              </a:rPr>
              <a:t>Cette flexibilité se manifeste par une variabilité des heures de travail.</a:t>
            </a:r>
          </a:p>
          <a:p>
            <a:pPr algn="just">
              <a:lnSpc>
                <a:spcPct val="110000"/>
              </a:lnSpc>
              <a:tabLst>
                <a:tab pos="447675" algn="l"/>
              </a:tabLst>
            </a:pPr>
            <a:endParaRPr lang="fr-CA" sz="2900" dirty="0">
              <a:effectLst/>
              <a:latin typeface="Arial" panose="020B0604020202020204" pitchFamily="34" charset="0"/>
              <a:ea typeface="Calibri" panose="020F0502020204030204" pitchFamily="34" charset="0"/>
              <a:cs typeface="Arial" panose="020B0604020202020204" pitchFamily="34" charset="0"/>
            </a:endParaRPr>
          </a:p>
          <a:p>
            <a:pPr marL="1076325" indent="-457200" algn="just">
              <a:lnSpc>
                <a:spcPct val="110000"/>
              </a:lnSpc>
              <a:buFont typeface="Arial" panose="020B0604020202020204" pitchFamily="34" charset="0"/>
              <a:buChar char="•"/>
              <a:tabLst>
                <a:tab pos="1076325" algn="l"/>
              </a:tabLst>
            </a:pPr>
            <a:r>
              <a:rPr lang="fr-CA" sz="2900" dirty="0">
                <a:latin typeface="Arial" panose="020B0604020202020204" pitchFamily="34" charset="0"/>
                <a:ea typeface="Calibri" panose="020F0502020204030204" pitchFamily="34" charset="0"/>
                <a:cs typeface="Arial" panose="020B0604020202020204" pitchFamily="34" charset="0"/>
              </a:rPr>
              <a:t>P</a:t>
            </a:r>
            <a:r>
              <a:rPr lang="fr-CA" sz="2900" dirty="0">
                <a:effectLst/>
                <a:latin typeface="Arial" panose="020B0604020202020204" pitchFamily="34" charset="0"/>
                <a:ea typeface="Calibri" panose="020F0502020204030204" pitchFamily="34" charset="0"/>
                <a:cs typeface="Arial" panose="020B0604020202020204" pitchFamily="34" charset="0"/>
              </a:rPr>
              <a:t>rend la forme d’un temps moyen hebdomadaire pour chacun des éléments de la tâche.</a:t>
            </a:r>
          </a:p>
          <a:p>
            <a:pPr marL="449580" algn="just">
              <a:lnSpc>
                <a:spcPct val="110000"/>
              </a:lnSpc>
            </a:pPr>
            <a:r>
              <a:rPr lang="fr-CA" sz="29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10000"/>
              </a:lnSpc>
            </a:pPr>
            <a:endParaRPr lang="fr-CA" sz="29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0000"/>
              </a:lnSpc>
            </a:pPr>
            <a:endParaRPr lang="fr-CA" sz="2900" dirty="0">
              <a:latin typeface="Arial" panose="020B0604020202020204" pitchFamily="34" charset="0"/>
              <a:ea typeface="Calibri" panose="020F0502020204030204" pitchFamily="34" charset="0"/>
              <a:cs typeface="Arial" panose="020B0604020202020204" pitchFamily="34" charset="0"/>
            </a:endParaRPr>
          </a:p>
          <a:p>
            <a:pPr marL="623888" algn="just">
              <a:lnSpc>
                <a:spcPct val="110000"/>
              </a:lnSpc>
            </a:pPr>
            <a:r>
              <a:rPr lang="fr-CA" sz="2900" dirty="0">
                <a:effectLst/>
                <a:latin typeface="Arial" panose="020B0604020202020204" pitchFamily="34" charset="0"/>
                <a:ea typeface="Calibri" panose="020F0502020204030204" pitchFamily="34" charset="0"/>
                <a:cs typeface="Arial" panose="020B0604020202020204" pitchFamily="34" charset="0"/>
              </a:rPr>
              <a:t>*	</a:t>
            </a:r>
            <a:r>
              <a:rPr lang="fr-CA" sz="1800" dirty="0">
                <a:effectLst/>
                <a:latin typeface="Arial" panose="020B0604020202020204" pitchFamily="34" charset="0"/>
                <a:ea typeface="Calibri" panose="020F0502020204030204" pitchFamily="34" charset="0"/>
                <a:cs typeface="Arial" panose="020B0604020202020204" pitchFamily="34" charset="0"/>
              </a:rPr>
              <a:t>Le SERL vous rappelle que vous êtes les mieux placé</a:t>
            </a:r>
            <a:r>
              <a:rPr lang="fr-CA" sz="1800" dirty="0">
                <a:latin typeface="Arial" panose="020B0604020202020204" pitchFamily="34" charset="0"/>
                <a:ea typeface="Calibri" panose="020F0502020204030204" pitchFamily="34" charset="0"/>
                <a:cs typeface="Arial" panose="020B0604020202020204" pitchFamily="34" charset="0"/>
              </a:rPr>
              <a:t>es</a:t>
            </a:r>
            <a:r>
              <a:rPr lang="fr-CA" sz="1800" dirty="0">
                <a:effectLst/>
                <a:latin typeface="Arial" panose="020B0604020202020204" pitchFamily="34" charset="0"/>
                <a:ea typeface="Calibri" panose="020F0502020204030204" pitchFamily="34" charset="0"/>
                <a:cs typeface="Arial" panose="020B0604020202020204" pitchFamily="34" charset="0"/>
              </a:rPr>
              <a:t> pour élaborer et définir votre tâche. Vous devriez faire reconnaître 	du temps de planification, de préparation, de correction et de gestion des communications à l’intérieur de vos ATP</a:t>
            </a:r>
            <a:r>
              <a:rPr lang="fr-CA" sz="1800" dirty="0">
                <a:latin typeface="Arial" panose="020B0604020202020204" pitchFamily="34" charset="0"/>
                <a:ea typeface="Calibri" panose="020F0502020204030204" pitchFamily="34" charset="0"/>
                <a:cs typeface="Arial" panose="020B0604020202020204" pitchFamily="34" charset="0"/>
              </a:rPr>
              <a:t> !</a:t>
            </a:r>
            <a:endParaRPr lang="fr-CA" sz="1800" dirty="0">
              <a:effectLst/>
              <a:latin typeface="Arial" panose="020B0604020202020204" pitchFamily="34" charset="0"/>
              <a:ea typeface="Calibri" panose="020F0502020204030204" pitchFamily="34" charset="0"/>
              <a:cs typeface="Arial" panose="020B0604020202020204" pitchFamily="34" charset="0"/>
            </a:endParaRPr>
          </a:p>
          <a:p>
            <a:pPr>
              <a:lnSpc>
                <a:spcPct val="100000"/>
              </a:lnSpc>
            </a:pPr>
            <a:endParaRPr lang="fr-CA" sz="20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EB1728BB-4F8C-4B62-867A-E425282607B4}"/>
              </a:ext>
            </a:extLst>
          </p:cNvPr>
          <p:cNvSpPr/>
          <p:nvPr>
            <p:custDataLst>
              <p:tags r:id="rId3"/>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4"/>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5"/>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6"/>
            </p:custDataLst>
          </p:nvPr>
        </p:nvPicPr>
        <p:blipFill>
          <a:blip r:embed="rId11"/>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7"/>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2604477033"/>
      </p:ext>
    </p:extLst>
  </p:cSld>
  <p:clrMapOvr>
    <a:masterClrMapping/>
  </p:clrMapOvr>
  <p:extLst>
    <p:ext uri="{6950BFC3-D8DA-4A85-94F7-54DA5524770B}">
      <p188:commentRel xmlns:p188="http://schemas.microsoft.com/office/powerpoint/2018/8/main" r:id="rId10"/>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2088440" y="130127"/>
            <a:ext cx="9019827" cy="834430"/>
          </a:xfrm>
        </p:spPr>
        <p:txBody>
          <a:bodyPr anchor="ctr" anchorCtr="0">
            <a:normAutofit fontScale="90000"/>
          </a:bodyPr>
          <a:lstStyle/>
          <a:p>
            <a:pPr>
              <a:lnSpc>
                <a:spcPct val="100000"/>
              </a:lnSpc>
            </a:pPr>
            <a:br>
              <a:rPr lang="fr-CA" sz="2000" b="1" dirty="0">
                <a:effectLst/>
                <a:latin typeface="Arial" panose="020B0604020202020204" pitchFamily="34" charset="0"/>
                <a:ea typeface="Calibri" panose="020F0502020204030204" pitchFamily="34" charset="0"/>
                <a:cs typeface="Times New Roman" panose="02020603050405020304" pitchFamily="18" charset="0"/>
              </a:rPr>
            </a:br>
            <a:r>
              <a:rPr lang="fr-CA" sz="2000" b="1" dirty="0">
                <a:effectLst/>
                <a:latin typeface="Arial" panose="020B0604020202020204" pitchFamily="34" charset="0"/>
                <a:ea typeface="Calibri" panose="020F0502020204030204" pitchFamily="34" charset="0"/>
                <a:cs typeface="Times New Roman" panose="02020603050405020304" pitchFamily="18" charset="0"/>
              </a:rPr>
              <a:t>La tâche éducative (TE)</a:t>
            </a:r>
            <a:br>
              <a:rPr lang="fr-CA" sz="1800" dirty="0">
                <a:effectLst/>
                <a:latin typeface="Calibri" panose="020F0502020204030204" pitchFamily="34" charset="0"/>
                <a:ea typeface="Calibri" panose="020F0502020204030204" pitchFamily="34" charset="0"/>
                <a:cs typeface="Times New Roman" panose="02020603050405020304" pitchFamily="18" charset="0"/>
              </a:rPr>
            </a:br>
            <a:endParaRPr lang="fr-CA" sz="2000" dirty="0">
              <a:latin typeface="Arial" panose="020B0604020202020204" pitchFamily="34" charset="0"/>
              <a:cs typeface="Arial" panose="020B0604020202020204" pitchFamily="34" charset="0"/>
            </a:endParaRPr>
          </a:p>
        </p:txBody>
      </p:sp>
      <p:sp>
        <p:nvSpPr>
          <p:cNvPr id="10" name="Titre 1">
            <a:extLst>
              <a:ext uri="{FF2B5EF4-FFF2-40B4-BE49-F238E27FC236}">
                <a16:creationId xmlns:a16="http://schemas.microsoft.com/office/drawing/2014/main" id="{63CFCEA0-2DAE-45A2-92EB-0E72C71850CA}"/>
              </a:ext>
            </a:extLst>
          </p:cNvPr>
          <p:cNvSpPr txBox="1">
            <a:spLocks/>
          </p:cNvSpPr>
          <p:nvPr>
            <p:custDataLst>
              <p:tags r:id="rId2"/>
            </p:custDataLst>
          </p:nvPr>
        </p:nvSpPr>
        <p:spPr>
          <a:xfrm>
            <a:off x="149087" y="1469457"/>
            <a:ext cx="11727095" cy="4307333"/>
          </a:xfrm>
          <a:prstGeom prst="rect">
            <a:avLst/>
          </a:prstGeom>
        </p:spPr>
        <p:txBody>
          <a:bodyPr vert="horz" lIns="91440" tIns="45720" rIns="91440" bIns="45720" rtlCol="0" anchor="t" anchorCtr="0">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nSpc>
                <a:spcPct val="100000"/>
              </a:lnSpc>
            </a:pPr>
            <a:endParaRPr lang="fr-CA" sz="20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EB1728BB-4F8C-4B62-867A-E425282607B4}"/>
              </a:ext>
            </a:extLst>
          </p:cNvPr>
          <p:cNvSpPr/>
          <p:nvPr>
            <p:custDataLst>
              <p:tags r:id="rId3"/>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4"/>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5"/>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6"/>
            </p:custDataLst>
          </p:nvPr>
        </p:nvPicPr>
        <p:blipFill>
          <a:blip r:embed="rId11"/>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7"/>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graphicFrame>
        <p:nvGraphicFramePr>
          <p:cNvPr id="9" name="Tableau 8">
            <a:extLst>
              <a:ext uri="{FF2B5EF4-FFF2-40B4-BE49-F238E27FC236}">
                <a16:creationId xmlns:a16="http://schemas.microsoft.com/office/drawing/2014/main" id="{B86BF1D6-3564-5A88-5B84-9EBB30622E40}"/>
              </a:ext>
            </a:extLst>
          </p:cNvPr>
          <p:cNvGraphicFramePr>
            <a:graphicFrameLocks noGrp="1"/>
          </p:cNvGraphicFramePr>
          <p:nvPr>
            <p:custDataLst>
              <p:tags r:id="rId8"/>
            </p:custDataLst>
            <p:extLst>
              <p:ext uri="{D42A27DB-BD31-4B8C-83A1-F6EECF244321}">
                <p14:modId xmlns:p14="http://schemas.microsoft.com/office/powerpoint/2010/main" val="2544020256"/>
              </p:ext>
            </p:extLst>
          </p:nvPr>
        </p:nvGraphicFramePr>
        <p:xfrm>
          <a:off x="2494080" y="1124262"/>
          <a:ext cx="7914275" cy="4932416"/>
        </p:xfrm>
        <a:graphic>
          <a:graphicData uri="http://schemas.openxmlformats.org/drawingml/2006/table">
            <a:tbl>
              <a:tblPr firstRow="1" firstCol="1" bandRow="1">
                <a:tableStyleId>{5C22544A-7EE6-4342-B048-85BDC9FD1C3A}</a:tableStyleId>
              </a:tblPr>
              <a:tblGrid>
                <a:gridCol w="2738207">
                  <a:extLst>
                    <a:ext uri="{9D8B030D-6E8A-4147-A177-3AD203B41FA5}">
                      <a16:colId xmlns:a16="http://schemas.microsoft.com/office/drawing/2014/main" val="2142642378"/>
                    </a:ext>
                  </a:extLst>
                </a:gridCol>
                <a:gridCol w="2738207">
                  <a:extLst>
                    <a:ext uri="{9D8B030D-6E8A-4147-A177-3AD203B41FA5}">
                      <a16:colId xmlns:a16="http://schemas.microsoft.com/office/drawing/2014/main" val="2429318982"/>
                    </a:ext>
                  </a:extLst>
                </a:gridCol>
                <a:gridCol w="2437861">
                  <a:extLst>
                    <a:ext uri="{9D8B030D-6E8A-4147-A177-3AD203B41FA5}">
                      <a16:colId xmlns:a16="http://schemas.microsoft.com/office/drawing/2014/main" val="1424992912"/>
                    </a:ext>
                  </a:extLst>
                </a:gridCol>
              </a:tblGrid>
              <a:tr h="545688">
                <a:tc>
                  <a:txBody>
                    <a:bodyPr/>
                    <a:lstStyle/>
                    <a:p>
                      <a:pPr algn="ctr">
                        <a:lnSpc>
                          <a:spcPct val="107000"/>
                        </a:lnSpc>
                        <a:spcAft>
                          <a:spcPts val="800"/>
                        </a:spcAft>
                      </a:pPr>
                      <a:r>
                        <a:rPr lang="fr-CA" sz="1400" dirty="0">
                          <a:effectLst/>
                        </a:rPr>
                        <a:t> </a:t>
                      </a:r>
                    </a:p>
                    <a:p>
                      <a:pPr algn="ctr">
                        <a:lnSpc>
                          <a:spcPct val="107000"/>
                        </a:lnSpc>
                        <a:spcAft>
                          <a:spcPts val="800"/>
                        </a:spcAft>
                      </a:pPr>
                      <a:r>
                        <a:rPr lang="fr-CA" sz="1400" dirty="0">
                          <a:effectLst/>
                        </a:rPr>
                        <a:t>Composantes</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tc>
                  <a:txBody>
                    <a:bodyPr/>
                    <a:lstStyle/>
                    <a:p>
                      <a:pPr algn="ctr">
                        <a:lnSpc>
                          <a:spcPct val="107000"/>
                        </a:lnSpc>
                        <a:spcAft>
                          <a:spcPts val="800"/>
                        </a:spcAft>
                      </a:pPr>
                      <a:r>
                        <a:rPr lang="fr-CA" sz="1400" dirty="0">
                          <a:effectLst/>
                        </a:rPr>
                        <a:t> </a:t>
                      </a:r>
                    </a:p>
                    <a:p>
                      <a:pPr algn="ctr">
                        <a:lnSpc>
                          <a:spcPct val="107000"/>
                        </a:lnSpc>
                        <a:spcAft>
                          <a:spcPts val="800"/>
                        </a:spcAft>
                      </a:pPr>
                      <a:r>
                        <a:rPr lang="fr-CA" sz="1400" dirty="0">
                          <a:effectLst/>
                        </a:rPr>
                        <a:t>Type de tâche</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tc>
                  <a:txBody>
                    <a:bodyPr/>
                    <a:lstStyle/>
                    <a:p>
                      <a:pPr algn="ctr">
                        <a:lnSpc>
                          <a:spcPct val="107000"/>
                        </a:lnSpc>
                        <a:spcAft>
                          <a:spcPts val="800"/>
                        </a:spcAft>
                      </a:pPr>
                      <a:r>
                        <a:rPr lang="fr-CA" sz="1400">
                          <a:effectLst/>
                        </a:rPr>
                        <a:t> </a:t>
                      </a:r>
                    </a:p>
                    <a:p>
                      <a:pPr algn="ctr">
                        <a:lnSpc>
                          <a:spcPct val="107000"/>
                        </a:lnSpc>
                        <a:spcAft>
                          <a:spcPts val="800"/>
                        </a:spcAft>
                      </a:pPr>
                      <a:r>
                        <a:rPr lang="fr-CA" sz="1400">
                          <a:effectLst/>
                        </a:rPr>
                        <a:t>Tâche annualisée</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extLst>
                  <a:ext uri="{0D108BD9-81ED-4DB2-BD59-A6C34878D82A}">
                    <a16:rowId xmlns:a16="http://schemas.microsoft.com/office/drawing/2014/main" val="2392111521"/>
                  </a:ext>
                </a:extLst>
              </a:tr>
              <a:tr h="1618784">
                <a:tc rowSpan="3">
                  <a:txBody>
                    <a:bodyPr/>
                    <a:lstStyle/>
                    <a:p>
                      <a:pPr algn="ctr">
                        <a:lnSpc>
                          <a:spcPct val="107000"/>
                        </a:lnSpc>
                        <a:spcAft>
                          <a:spcPts val="800"/>
                        </a:spcAft>
                      </a:pPr>
                      <a:r>
                        <a:rPr lang="fr-CA" sz="1400" dirty="0">
                          <a:effectLst/>
                        </a:rPr>
                        <a:t> </a:t>
                      </a:r>
                    </a:p>
                    <a:p>
                      <a:pPr algn="ctr">
                        <a:lnSpc>
                          <a:spcPct val="107000"/>
                        </a:lnSpc>
                        <a:spcAft>
                          <a:spcPts val="800"/>
                        </a:spcAft>
                      </a:pPr>
                      <a:r>
                        <a:rPr lang="fr-CA" sz="1400" dirty="0">
                          <a:effectLst/>
                        </a:rPr>
                        <a:t> </a:t>
                      </a:r>
                    </a:p>
                    <a:p>
                      <a:pPr>
                        <a:lnSpc>
                          <a:spcPct val="107000"/>
                        </a:lnSpc>
                        <a:spcAft>
                          <a:spcPts val="800"/>
                        </a:spcAft>
                      </a:pPr>
                      <a:r>
                        <a:rPr lang="fr-CA" sz="1400" dirty="0">
                          <a:effectLst/>
                        </a:rPr>
                        <a:t> </a:t>
                      </a:r>
                    </a:p>
                    <a:p>
                      <a:pPr algn="ctr">
                        <a:lnSpc>
                          <a:spcPct val="107000"/>
                        </a:lnSpc>
                        <a:spcAft>
                          <a:spcPts val="800"/>
                        </a:spcAft>
                      </a:pPr>
                      <a:r>
                        <a:rPr lang="fr-CA" sz="1400" dirty="0">
                          <a:effectLst/>
                        </a:rPr>
                        <a:t>Tâche éducative</a:t>
                      </a:r>
                    </a:p>
                    <a:p>
                      <a:pPr algn="ctr">
                        <a:lnSpc>
                          <a:spcPct val="107000"/>
                        </a:lnSpc>
                        <a:spcAft>
                          <a:spcPts val="800"/>
                        </a:spcAft>
                      </a:pPr>
                      <a:r>
                        <a:rPr lang="fr-CA" sz="1400" dirty="0">
                          <a:effectLst/>
                        </a:rPr>
                        <a:t> </a:t>
                      </a:r>
                    </a:p>
                    <a:p>
                      <a:pPr algn="ctr">
                        <a:lnSpc>
                          <a:spcPct val="107000"/>
                        </a:lnSpc>
                        <a:spcAft>
                          <a:spcPts val="800"/>
                        </a:spcAft>
                      </a:pPr>
                      <a:r>
                        <a:rPr lang="fr-CA" sz="1400" dirty="0">
                          <a:effectLst/>
                        </a:rPr>
                        <a:t>(200 jours du calendrier)</a:t>
                      </a:r>
                    </a:p>
                    <a:p>
                      <a:pPr algn="ctr">
                        <a:lnSpc>
                          <a:spcPct val="107000"/>
                        </a:lnSpc>
                        <a:spcAft>
                          <a:spcPts val="800"/>
                        </a:spcAft>
                      </a:pPr>
                      <a:r>
                        <a:rPr lang="fr-CA" sz="1400" dirty="0">
                          <a:effectLst/>
                        </a:rPr>
                        <a:t> </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tc>
                  <a:txBody>
                    <a:bodyPr/>
                    <a:lstStyle/>
                    <a:p>
                      <a:pPr algn="ctr">
                        <a:lnSpc>
                          <a:spcPct val="107000"/>
                        </a:lnSpc>
                        <a:spcAft>
                          <a:spcPts val="800"/>
                        </a:spcAft>
                      </a:pPr>
                      <a:r>
                        <a:rPr lang="fr-CA" sz="1400" dirty="0">
                          <a:effectLst/>
                        </a:rPr>
                        <a:t> </a:t>
                      </a:r>
                    </a:p>
                    <a:p>
                      <a:pPr algn="ctr">
                        <a:lnSpc>
                          <a:spcPct val="107000"/>
                        </a:lnSpc>
                        <a:spcAft>
                          <a:spcPts val="800"/>
                        </a:spcAft>
                      </a:pPr>
                      <a:r>
                        <a:rPr lang="fr-CA" sz="1400" dirty="0">
                          <a:effectLst/>
                        </a:rPr>
                        <a:t> </a:t>
                      </a:r>
                    </a:p>
                    <a:p>
                      <a:pPr algn="ctr">
                        <a:lnSpc>
                          <a:spcPct val="107000"/>
                        </a:lnSpc>
                        <a:spcAft>
                          <a:spcPts val="800"/>
                        </a:spcAft>
                      </a:pPr>
                      <a:r>
                        <a:rPr lang="fr-CA" sz="1400" dirty="0">
                          <a:effectLst/>
                        </a:rPr>
                        <a:t> </a:t>
                      </a:r>
                    </a:p>
                    <a:p>
                      <a:pPr algn="ctr">
                        <a:lnSpc>
                          <a:spcPct val="107000"/>
                        </a:lnSpc>
                        <a:spcAft>
                          <a:spcPts val="800"/>
                        </a:spcAft>
                      </a:pPr>
                      <a:r>
                        <a:rPr lang="fr-CA" sz="1400" dirty="0">
                          <a:effectLst/>
                        </a:rPr>
                        <a:t>Cours et leçons et suivi pédagogique</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tc>
                  <a:txBody>
                    <a:bodyPr/>
                    <a:lstStyle/>
                    <a:p>
                      <a:pPr algn="ctr">
                        <a:lnSpc>
                          <a:spcPct val="107000"/>
                        </a:lnSpc>
                        <a:spcAft>
                          <a:spcPts val="800"/>
                        </a:spcAft>
                      </a:pPr>
                      <a:r>
                        <a:rPr lang="fr-CA" sz="1400" dirty="0">
                          <a:effectLst/>
                        </a:rPr>
                        <a:t> </a:t>
                      </a:r>
                    </a:p>
                    <a:p>
                      <a:pPr algn="ctr">
                        <a:lnSpc>
                          <a:spcPct val="107000"/>
                        </a:lnSpc>
                        <a:spcAft>
                          <a:spcPts val="800"/>
                        </a:spcAft>
                      </a:pPr>
                      <a:r>
                        <a:rPr lang="fr-CA" sz="1400" dirty="0">
                          <a:effectLst/>
                        </a:rPr>
                        <a:t> </a:t>
                      </a:r>
                    </a:p>
                    <a:p>
                      <a:pPr algn="ctr">
                        <a:lnSpc>
                          <a:spcPct val="107000"/>
                        </a:lnSpc>
                        <a:spcAft>
                          <a:spcPts val="800"/>
                        </a:spcAft>
                      </a:pPr>
                      <a:r>
                        <a:rPr lang="fr-CA" sz="1400" dirty="0">
                          <a:effectLst/>
                        </a:rPr>
                        <a:t> </a:t>
                      </a:r>
                    </a:p>
                    <a:p>
                      <a:pPr algn="ctr">
                        <a:lnSpc>
                          <a:spcPct val="107000"/>
                        </a:lnSpc>
                        <a:spcAft>
                          <a:spcPts val="800"/>
                        </a:spcAft>
                      </a:pPr>
                      <a:r>
                        <a:rPr lang="fr-CA" sz="1400" dirty="0">
                          <a:effectLst/>
                        </a:rPr>
                        <a:t>768 h/an</a:t>
                      </a:r>
                    </a:p>
                    <a:p>
                      <a:pPr algn="ctr">
                        <a:lnSpc>
                          <a:spcPct val="107000"/>
                        </a:lnSpc>
                        <a:spcAft>
                          <a:spcPts val="800"/>
                        </a:spcAft>
                      </a:pPr>
                      <a:r>
                        <a:rPr lang="fr-CA" sz="1400" dirty="0">
                          <a:effectLst/>
                        </a:rPr>
                        <a:t> </a:t>
                      </a:r>
                    </a:p>
                    <a:p>
                      <a:pPr algn="ctr">
                        <a:lnSpc>
                          <a:spcPct val="107000"/>
                        </a:lnSpc>
                        <a:spcAft>
                          <a:spcPts val="800"/>
                        </a:spcAft>
                      </a:pPr>
                      <a:r>
                        <a:rPr lang="fr-CA" sz="1400" dirty="0">
                          <a:effectLst/>
                        </a:rPr>
                        <a:t> </a:t>
                      </a:r>
                    </a:p>
                    <a:p>
                      <a:pPr>
                        <a:lnSpc>
                          <a:spcPct val="107000"/>
                        </a:lnSpc>
                        <a:spcAft>
                          <a:spcPts val="800"/>
                        </a:spcAft>
                      </a:pPr>
                      <a:r>
                        <a:rPr lang="fr-CA" sz="1400" dirty="0">
                          <a:effectLst/>
                        </a:rPr>
                        <a:t> </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extLst>
                  <a:ext uri="{0D108BD9-81ED-4DB2-BD59-A6C34878D82A}">
                    <a16:rowId xmlns:a16="http://schemas.microsoft.com/office/drawing/2014/main" val="1964960442"/>
                  </a:ext>
                </a:extLst>
              </a:tr>
              <a:tr h="1114570">
                <a:tc vMerge="1">
                  <a:txBody>
                    <a:bodyPr/>
                    <a:lstStyle/>
                    <a:p>
                      <a:endParaRPr lang="fr-CA"/>
                    </a:p>
                  </a:txBody>
                  <a:tcPr/>
                </a:tc>
                <a:tc>
                  <a:txBody>
                    <a:bodyPr/>
                    <a:lstStyle/>
                    <a:p>
                      <a:pPr algn="ctr">
                        <a:lnSpc>
                          <a:spcPct val="107000"/>
                        </a:lnSpc>
                        <a:spcAft>
                          <a:spcPts val="800"/>
                        </a:spcAft>
                      </a:pPr>
                      <a:r>
                        <a:rPr lang="fr-CA" sz="1400">
                          <a:effectLst/>
                        </a:rPr>
                        <a:t> </a:t>
                      </a:r>
                    </a:p>
                    <a:p>
                      <a:pPr algn="ctr">
                        <a:lnSpc>
                          <a:spcPct val="107000"/>
                        </a:lnSpc>
                        <a:spcAft>
                          <a:spcPts val="800"/>
                        </a:spcAft>
                      </a:pPr>
                      <a:r>
                        <a:rPr lang="fr-CA" sz="1400">
                          <a:effectLst/>
                        </a:rPr>
                        <a:t>Banque d’heures de journées pédagogiques</a:t>
                      </a:r>
                    </a:p>
                    <a:p>
                      <a:pPr algn="ctr">
                        <a:lnSpc>
                          <a:spcPct val="107000"/>
                        </a:lnSpc>
                        <a:spcAft>
                          <a:spcPts val="800"/>
                        </a:spcAft>
                      </a:pPr>
                      <a:r>
                        <a:rPr lang="fr-CA" sz="1400">
                          <a:effectLst/>
                        </a:rPr>
                        <a:t> </a:t>
                      </a:r>
                      <a:endParaRPr lang="fr-CA" sz="140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tc>
                  <a:txBody>
                    <a:bodyPr/>
                    <a:lstStyle/>
                    <a:p>
                      <a:pPr algn="ctr">
                        <a:lnSpc>
                          <a:spcPct val="107000"/>
                        </a:lnSpc>
                        <a:spcAft>
                          <a:spcPts val="800"/>
                        </a:spcAft>
                      </a:pPr>
                      <a:r>
                        <a:rPr lang="fr-CA" sz="1400" dirty="0">
                          <a:effectLst/>
                        </a:rPr>
                        <a:t> </a:t>
                      </a:r>
                    </a:p>
                    <a:p>
                      <a:pPr algn="ctr">
                        <a:lnSpc>
                          <a:spcPct val="107000"/>
                        </a:lnSpc>
                        <a:spcAft>
                          <a:spcPts val="800"/>
                        </a:spcAft>
                      </a:pPr>
                      <a:r>
                        <a:rPr lang="fr-CA" sz="1400" dirty="0">
                          <a:effectLst/>
                        </a:rPr>
                        <a:t>32 h/an</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extLst>
                  <a:ext uri="{0D108BD9-81ED-4DB2-BD59-A6C34878D82A}">
                    <a16:rowId xmlns:a16="http://schemas.microsoft.com/office/drawing/2014/main" val="3756713945"/>
                  </a:ext>
                </a:extLst>
              </a:tr>
              <a:tr h="1072296">
                <a:tc vMerge="1">
                  <a:txBody>
                    <a:bodyPr/>
                    <a:lstStyle/>
                    <a:p>
                      <a:endParaRPr lang="fr-CA"/>
                    </a:p>
                  </a:txBody>
                  <a:tcPr/>
                </a:tc>
                <a:tc>
                  <a:txBody>
                    <a:bodyPr/>
                    <a:lstStyle/>
                    <a:p>
                      <a:pPr algn="r">
                        <a:lnSpc>
                          <a:spcPct val="107000"/>
                        </a:lnSpc>
                        <a:spcAft>
                          <a:spcPts val="800"/>
                        </a:spcAft>
                      </a:pPr>
                      <a:r>
                        <a:rPr lang="fr-CA" sz="1400" dirty="0">
                          <a:effectLst/>
                        </a:rPr>
                        <a:t> </a:t>
                      </a:r>
                    </a:p>
                    <a:p>
                      <a:pPr algn="ctr">
                        <a:lnSpc>
                          <a:spcPct val="107000"/>
                        </a:lnSpc>
                        <a:spcAft>
                          <a:spcPts val="800"/>
                        </a:spcAft>
                      </a:pPr>
                      <a:r>
                        <a:rPr lang="fr-CA" sz="1400" dirty="0">
                          <a:effectLst/>
                        </a:rPr>
                        <a:t>Total</a:t>
                      </a:r>
                    </a:p>
                    <a:p>
                      <a:pPr algn="r">
                        <a:lnSpc>
                          <a:spcPct val="107000"/>
                        </a:lnSpc>
                        <a:spcAft>
                          <a:spcPts val="800"/>
                        </a:spcAft>
                      </a:pPr>
                      <a:r>
                        <a:rPr lang="fr-CA" sz="1400" dirty="0">
                          <a:effectLst/>
                        </a:rPr>
                        <a:t> </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tc>
                  <a:txBody>
                    <a:bodyPr/>
                    <a:lstStyle/>
                    <a:p>
                      <a:pPr algn="ctr">
                        <a:lnSpc>
                          <a:spcPct val="107000"/>
                        </a:lnSpc>
                        <a:spcAft>
                          <a:spcPts val="800"/>
                        </a:spcAft>
                      </a:pPr>
                      <a:r>
                        <a:rPr lang="fr-CA" sz="1400" dirty="0">
                          <a:effectLst/>
                        </a:rPr>
                        <a:t> </a:t>
                      </a:r>
                    </a:p>
                    <a:p>
                      <a:pPr algn="ctr">
                        <a:lnSpc>
                          <a:spcPct val="107000"/>
                        </a:lnSpc>
                        <a:spcAft>
                          <a:spcPts val="800"/>
                        </a:spcAft>
                      </a:pPr>
                      <a:r>
                        <a:rPr lang="fr-CA" sz="1400" dirty="0">
                          <a:effectLst/>
                        </a:rPr>
                        <a:t>800 h/an</a:t>
                      </a:r>
                      <a:endParaRPr lang="fr-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1698" marR="61698" marT="0" marB="0"/>
                </a:tc>
                <a:extLst>
                  <a:ext uri="{0D108BD9-81ED-4DB2-BD59-A6C34878D82A}">
                    <a16:rowId xmlns:a16="http://schemas.microsoft.com/office/drawing/2014/main" val="2184113217"/>
                  </a:ext>
                </a:extLst>
              </a:tr>
            </a:tbl>
          </a:graphicData>
        </a:graphic>
      </p:graphicFrame>
      <p:sp>
        <p:nvSpPr>
          <p:cNvPr id="11" name="Rectangle 4">
            <a:extLst>
              <a:ext uri="{FF2B5EF4-FFF2-40B4-BE49-F238E27FC236}">
                <a16:creationId xmlns:a16="http://schemas.microsoft.com/office/drawing/2014/main" id="{87AC5E70-A796-018A-173D-DAF6793BE129}"/>
              </a:ext>
            </a:extLst>
          </p:cNvPr>
          <p:cNvSpPr>
            <a:spLocks noChangeArrowheads="1"/>
          </p:cNvSpPr>
          <p:nvPr>
            <p:custDataLst>
              <p:tags r:id="rId9"/>
            </p:custDataLst>
          </p:nvPr>
        </p:nvSpPr>
        <p:spPr bwMode="auto">
          <a:xfrm>
            <a:off x="3408363" y="1071688"/>
            <a:ext cx="272637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CA" altLang="fr-FR" sz="1800" b="0" i="0" u="none" strike="noStrike" cap="none" normalizeH="0" baseline="0">
                <a:ln>
                  <a:noFill/>
                </a:ln>
                <a:solidFill>
                  <a:schemeClr val="tx1"/>
                </a:solidFill>
                <a:effectLst/>
                <a:latin typeface="Arial" panose="020B0604020202020204" pitchFamily="34" charset="0"/>
              </a:rPr>
            </a:br>
            <a:endParaRPr kumimoji="0" lang="fr-CA" altLang="fr-F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29159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2088440" y="130126"/>
            <a:ext cx="8207027" cy="1150487"/>
          </a:xfrm>
        </p:spPr>
        <p:txBody>
          <a:bodyPr anchor="ctr" anchorCtr="0">
            <a:normAutofit/>
          </a:bodyPr>
          <a:lstStyle/>
          <a:p>
            <a:pPr>
              <a:lnSpc>
                <a:spcPct val="107000"/>
              </a:lnSpc>
              <a:spcAft>
                <a:spcPts val="800"/>
              </a:spcAft>
            </a:pPr>
            <a:r>
              <a:rPr lang="fr-CA" sz="2000" b="1" dirty="0">
                <a:effectLst/>
                <a:latin typeface="Arial" panose="020B0604020202020204" pitchFamily="34" charset="0"/>
                <a:ea typeface="Calibri" panose="020F0502020204030204" pitchFamily="34" charset="0"/>
                <a:cs typeface="Times New Roman" panose="02020603050405020304" pitchFamily="18" charset="0"/>
              </a:rPr>
              <a:t>Dépassement de la tâche éducative</a:t>
            </a:r>
            <a:endParaRPr lang="fr-CA"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itre 1">
            <a:extLst>
              <a:ext uri="{FF2B5EF4-FFF2-40B4-BE49-F238E27FC236}">
                <a16:creationId xmlns:a16="http://schemas.microsoft.com/office/drawing/2014/main" id="{63CFCEA0-2DAE-45A2-92EB-0E72C71850CA}"/>
              </a:ext>
            </a:extLst>
          </p:cNvPr>
          <p:cNvSpPr txBox="1">
            <a:spLocks/>
          </p:cNvSpPr>
          <p:nvPr>
            <p:custDataLst>
              <p:tags r:id="rId2"/>
            </p:custDataLst>
          </p:nvPr>
        </p:nvSpPr>
        <p:spPr>
          <a:xfrm>
            <a:off x="1072445" y="1479400"/>
            <a:ext cx="10103556" cy="4500914"/>
          </a:xfrm>
          <a:prstGeom prst="rect">
            <a:avLst/>
          </a:prstGeom>
        </p:spPr>
        <p:txBody>
          <a:bodyPr vert="horz" lIns="91440" tIns="45720" rIns="91440" bIns="45720" rtlCol="0" anchor="t" anchorCtr="0">
            <a:normAutofit fontScale="55000" lnSpcReduction="20000"/>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marL="457200" indent="-457200" algn="just">
              <a:lnSpc>
                <a:spcPct val="100000"/>
              </a:lnSpc>
              <a:buFont typeface="Arial" panose="020B0604020202020204" pitchFamily="34" charset="0"/>
              <a:buChar char="•"/>
            </a:pPr>
            <a:r>
              <a:rPr lang="fr-CA" sz="3200" dirty="0">
                <a:effectLst/>
                <a:latin typeface="Arial" panose="020B0604020202020204" pitchFamily="34" charset="0"/>
                <a:ea typeface="Calibri" panose="020F0502020204030204" pitchFamily="34" charset="0"/>
                <a:cs typeface="Arial" panose="020B0604020202020204" pitchFamily="34" charset="0"/>
              </a:rPr>
              <a:t>Il est possible que pendant l’année scolaire, la direction vous assigne à des activités faisant partie de la tâche éducative (récupération, etc.). </a:t>
            </a:r>
          </a:p>
          <a:p>
            <a:pPr algn="just">
              <a:lnSpc>
                <a:spcPct val="100000"/>
              </a:lnSpc>
            </a:pPr>
            <a:endParaRPr lang="fr-CA" sz="3200" dirty="0">
              <a:effectLst/>
              <a:latin typeface="Arial" panose="020B0604020202020204" pitchFamily="34" charset="0"/>
              <a:ea typeface="Calibri" panose="020F0502020204030204" pitchFamily="34" charset="0"/>
              <a:cs typeface="Arial" panose="020B0604020202020204" pitchFamily="34" charset="0"/>
            </a:endParaRPr>
          </a:p>
          <a:p>
            <a:pPr marL="457200" indent="-457200" algn="just">
              <a:lnSpc>
                <a:spcPct val="100000"/>
              </a:lnSpc>
              <a:buFont typeface="Arial" panose="020B0604020202020204" pitchFamily="34" charset="0"/>
              <a:buChar char="•"/>
            </a:pPr>
            <a:r>
              <a:rPr lang="fr-CA" sz="3200" u="sng" dirty="0">
                <a:effectLst/>
                <a:latin typeface="Arial" panose="020B0604020202020204" pitchFamily="34" charset="0"/>
                <a:ea typeface="Calibri" panose="020F0502020204030204" pitchFamily="34" charset="0"/>
                <a:cs typeface="Arial" panose="020B0604020202020204" pitchFamily="34" charset="0"/>
              </a:rPr>
              <a:t>Ce surplus de temps doit être </a:t>
            </a:r>
            <a:r>
              <a:rPr lang="fr-CA" sz="3200" u="sng" dirty="0">
                <a:latin typeface="Arial" panose="020B0604020202020204" pitchFamily="34" charset="0"/>
                <a:ea typeface="Calibri" panose="020F0502020204030204" pitchFamily="34" charset="0"/>
                <a:cs typeface="Arial" panose="020B0604020202020204" pitchFamily="34" charset="0"/>
              </a:rPr>
              <a:t>rémunéré par le CSSL. À défaut, ces tâches en surplus sont reprises</a:t>
            </a:r>
            <a:r>
              <a:rPr lang="fr-CA" sz="3200" dirty="0">
                <a:effectLst/>
                <a:latin typeface="Arial" panose="020B0604020202020204" pitchFamily="34" charset="0"/>
                <a:ea typeface="Calibri" panose="020F0502020204030204" pitchFamily="34" charset="0"/>
                <a:cs typeface="Arial" panose="020B0604020202020204" pitchFamily="34" charset="0"/>
              </a:rPr>
              <a:t> en temps en cours d’année (11-8.07c) et 11-10.4 f))</a:t>
            </a:r>
          </a:p>
          <a:p>
            <a:pPr marL="449580" algn="just">
              <a:lnSpc>
                <a:spcPct val="100000"/>
              </a:lnSpc>
            </a:pPr>
            <a:r>
              <a:rPr lang="fr-CA" sz="3200" dirty="0">
                <a:effectLst/>
                <a:latin typeface="Arial" panose="020B0604020202020204" pitchFamily="34" charset="0"/>
                <a:ea typeface="Calibri" panose="020F0502020204030204" pitchFamily="34" charset="0"/>
                <a:cs typeface="Arial" panose="020B0604020202020204" pitchFamily="34" charset="0"/>
              </a:rPr>
              <a:t> </a:t>
            </a:r>
          </a:p>
          <a:p>
            <a:pPr marL="457200" indent="-457200" algn="just">
              <a:lnSpc>
                <a:spcPct val="100000"/>
              </a:lnSpc>
              <a:buFont typeface="Arial" panose="020B0604020202020204" pitchFamily="34" charset="0"/>
              <a:buChar char="•"/>
            </a:pPr>
            <a:r>
              <a:rPr lang="fr-CA" sz="3200" dirty="0">
                <a:effectLst/>
                <a:latin typeface="Arial" panose="020B0604020202020204" pitchFamily="34" charset="0"/>
                <a:ea typeface="Calibri" panose="020F0502020204030204" pitchFamily="34" charset="0"/>
                <a:cs typeface="Arial" panose="020B0604020202020204" pitchFamily="34" charset="0"/>
              </a:rPr>
              <a:t>Lorsque la direction vous assigne à un surplus de tâches, le SERL vous suggère de demander (par écrit) à votre direction si vous serez </a:t>
            </a:r>
            <a:r>
              <a:rPr lang="fr-CA" sz="3200" dirty="0" err="1">
                <a:effectLst/>
                <a:latin typeface="Arial" panose="020B0604020202020204" pitchFamily="34" charset="0"/>
                <a:ea typeface="Calibri" panose="020F0502020204030204" pitchFamily="34" charset="0"/>
                <a:cs typeface="Arial" panose="020B0604020202020204" pitchFamily="34" charset="0"/>
              </a:rPr>
              <a:t>rémunéré.e.s</a:t>
            </a:r>
            <a:r>
              <a:rPr lang="fr-CA" sz="3200" dirty="0">
                <a:effectLst/>
                <a:latin typeface="Arial" panose="020B0604020202020204" pitchFamily="34" charset="0"/>
                <a:ea typeface="Calibri" panose="020F0502020204030204" pitchFamily="34" charset="0"/>
                <a:cs typeface="Arial" panose="020B0604020202020204" pitchFamily="34" charset="0"/>
              </a:rPr>
              <a:t> ou </a:t>
            </a:r>
            <a:r>
              <a:rPr lang="fr-CA" sz="3200" dirty="0" err="1">
                <a:effectLst/>
                <a:latin typeface="Arial" panose="020B0604020202020204" pitchFamily="34" charset="0"/>
                <a:ea typeface="Calibri" panose="020F0502020204030204" pitchFamily="34" charset="0"/>
                <a:cs typeface="Arial" panose="020B0604020202020204" pitchFamily="34" charset="0"/>
              </a:rPr>
              <a:t>compensé.e.s</a:t>
            </a:r>
            <a:r>
              <a:rPr lang="fr-CA" sz="3200" dirty="0">
                <a:effectLst/>
                <a:latin typeface="Arial" panose="020B0604020202020204" pitchFamily="34" charset="0"/>
                <a:ea typeface="Calibri" panose="020F0502020204030204" pitchFamily="34" charset="0"/>
                <a:cs typeface="Arial" panose="020B0604020202020204" pitchFamily="34" charset="0"/>
              </a:rPr>
              <a:t> en temps. Il est important de noter toutes vos minutes de dépassement non rémunérées. Si cet ajout n’a pu être compensé en temps durant l’année scolaire, vous avez droit à une compensation monétaire (11-10-04f) et 11-8.07c)). </a:t>
            </a:r>
          </a:p>
          <a:p>
            <a:pPr algn="just">
              <a:lnSpc>
                <a:spcPct val="100000"/>
              </a:lnSpc>
            </a:pPr>
            <a:endParaRPr lang="fr-CA" sz="3200" dirty="0">
              <a:effectLst/>
              <a:latin typeface="Arial" panose="020B0604020202020204" pitchFamily="34" charset="0"/>
              <a:ea typeface="Calibri" panose="020F0502020204030204" pitchFamily="34" charset="0"/>
              <a:cs typeface="Arial" panose="020B0604020202020204" pitchFamily="34" charset="0"/>
            </a:endParaRPr>
          </a:p>
          <a:p>
            <a:pPr marL="457200" indent="-457200">
              <a:lnSpc>
                <a:spcPct val="100000"/>
              </a:lnSpc>
              <a:buFont typeface="Arial" panose="020B0604020202020204" pitchFamily="34" charset="0"/>
              <a:buChar char="•"/>
            </a:pPr>
            <a:r>
              <a:rPr lang="fr-CA" sz="3200" dirty="0">
                <a:effectLst/>
                <a:latin typeface="Arial" panose="020B0604020202020204" pitchFamily="34" charset="0"/>
                <a:ea typeface="Calibri" panose="020F0502020204030204" pitchFamily="34" charset="0"/>
                <a:cs typeface="Arial" panose="020B0604020202020204" pitchFamily="34" charset="0"/>
              </a:rPr>
              <a:t>S’il s’agit d’une suppléance voir 6-8.02 une rémunération doit être faite à la paie suivante.</a:t>
            </a:r>
          </a:p>
          <a:p>
            <a:pPr marL="457200" indent="-457200">
              <a:lnSpc>
                <a:spcPct val="100000"/>
              </a:lnSpc>
              <a:buFont typeface="Arial" panose="020B0604020202020204" pitchFamily="34" charset="0"/>
              <a:buChar char="•"/>
            </a:pPr>
            <a:endParaRPr lang="fr-CA" sz="3200" dirty="0">
              <a:latin typeface="Arial" panose="020B0604020202020204" pitchFamily="34" charset="0"/>
              <a:ea typeface="Calibri" panose="020F0502020204030204" pitchFamily="34" charset="0"/>
              <a:cs typeface="Arial" panose="020B0604020202020204" pitchFamily="34" charset="0"/>
            </a:endParaRPr>
          </a:p>
          <a:p>
            <a:pPr marL="457200" indent="-457200">
              <a:lnSpc>
                <a:spcPct val="100000"/>
              </a:lnSpc>
              <a:buFont typeface="Arial" panose="020B0604020202020204" pitchFamily="34" charset="0"/>
              <a:buChar char="•"/>
            </a:pPr>
            <a:endParaRPr lang="fr-CA" sz="3200" dirty="0">
              <a:effectLst/>
              <a:latin typeface="Arial" panose="020B0604020202020204" pitchFamily="34" charset="0"/>
              <a:ea typeface="Calibri" panose="020F0502020204030204" pitchFamily="34" charset="0"/>
              <a:cs typeface="Arial" panose="020B0604020202020204" pitchFamily="34" charset="0"/>
            </a:endParaRPr>
          </a:p>
          <a:p>
            <a:pPr>
              <a:lnSpc>
                <a:spcPct val="100000"/>
              </a:lnSpc>
            </a:pPr>
            <a:r>
              <a:rPr lang="fr-CA" sz="3200" dirty="0">
                <a:latin typeface="Arial" panose="020B0604020202020204" pitchFamily="34" charset="0"/>
                <a:ea typeface="Calibri" panose="020F0502020204030204" pitchFamily="34" charset="0"/>
                <a:cs typeface="Arial" panose="020B0604020202020204" pitchFamily="34" charset="0"/>
              </a:rPr>
              <a:t>Si la direction vous assigne des tâches éducatives en surplus, il est important de garder des traces du temps fait. Vous pouvez utiliser l’outil de comptabilisation de la tâche (</a:t>
            </a:r>
            <a:r>
              <a:rPr lang="fr-CA" sz="3200" dirty="0">
                <a:latin typeface="Arial" panose="020B0604020202020204" pitchFamily="34" charset="0"/>
                <a:ea typeface="Calibri" panose="020F0502020204030204" pitchFamily="34" charset="0"/>
                <a:cs typeface="Arial" panose="020B0604020202020204" pitchFamily="34" charset="0"/>
                <a:hlinkClick r:id="rId12"/>
              </a:rPr>
              <a:t>https://sregionlaval.ca/connexion/</a:t>
            </a:r>
            <a:r>
              <a:rPr lang="fr-CA" sz="3200" dirty="0">
                <a:latin typeface="Arial" panose="020B0604020202020204" pitchFamily="34" charset="0"/>
                <a:ea typeface="Calibri" panose="020F0502020204030204" pitchFamily="34" charset="0"/>
                <a:cs typeface="Arial" panose="020B0604020202020204" pitchFamily="34" charset="0"/>
              </a:rPr>
              <a:t>) </a:t>
            </a:r>
            <a:endParaRPr lang="fr-CA" sz="3200" dirty="0">
              <a:effectLst/>
              <a:latin typeface="Arial" panose="020B0604020202020204" pitchFamily="34" charset="0"/>
              <a:ea typeface="Calibri" panose="020F0502020204030204" pitchFamily="34" charset="0"/>
              <a:cs typeface="Arial" panose="020B0604020202020204" pitchFamily="34" charset="0"/>
            </a:endParaRPr>
          </a:p>
          <a:p>
            <a:r>
              <a:rPr lang="fr-CA" sz="18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8" name="Rectangle 7">
            <a:extLst>
              <a:ext uri="{FF2B5EF4-FFF2-40B4-BE49-F238E27FC236}">
                <a16:creationId xmlns:a16="http://schemas.microsoft.com/office/drawing/2014/main" id="{EB1728BB-4F8C-4B62-867A-E425282607B4}"/>
              </a:ext>
            </a:extLst>
          </p:cNvPr>
          <p:cNvSpPr/>
          <p:nvPr>
            <p:custDataLst>
              <p:tags r:id="rId3"/>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4"/>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5"/>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6"/>
            </p:custDataLst>
          </p:nvPr>
        </p:nvPicPr>
        <p:blipFill>
          <a:blip r:embed="rId13"/>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7"/>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Rectangle 4">
            <a:extLst>
              <a:ext uri="{FF2B5EF4-FFF2-40B4-BE49-F238E27FC236}">
                <a16:creationId xmlns:a16="http://schemas.microsoft.com/office/drawing/2014/main" id="{87AC5E70-A796-018A-173D-DAF6793BE129}"/>
              </a:ext>
            </a:extLst>
          </p:cNvPr>
          <p:cNvSpPr>
            <a:spLocks noChangeArrowheads="1"/>
          </p:cNvSpPr>
          <p:nvPr>
            <p:custDataLst>
              <p:tags r:id="rId8"/>
            </p:custDataLst>
          </p:nvPr>
        </p:nvSpPr>
        <p:spPr bwMode="auto">
          <a:xfrm>
            <a:off x="3408363" y="1071688"/>
            <a:ext cx="272637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CA" altLang="fr-FR" sz="1800" b="0" i="0" u="none" strike="noStrike" cap="none" normalizeH="0" baseline="0">
                <a:ln>
                  <a:noFill/>
                </a:ln>
                <a:solidFill>
                  <a:schemeClr val="tx1"/>
                </a:solidFill>
                <a:effectLst/>
                <a:latin typeface="Arial" panose="020B0604020202020204" pitchFamily="34" charset="0"/>
              </a:rPr>
            </a:br>
            <a:endParaRPr kumimoji="0" lang="fr-CA" altLang="fr-F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13377675"/>
      </p:ext>
    </p:extLst>
  </p:cSld>
  <p:clrMapOvr>
    <a:masterClrMapping/>
  </p:clrMapOvr>
  <p:extLst>
    <p:ext uri="{6950BFC3-D8DA-4A85-94F7-54DA5524770B}">
      <p188:commentRel xmlns:p188="http://schemas.microsoft.com/office/powerpoint/2018/8/main" r:id="rId11"/>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1878004" y="130126"/>
            <a:ext cx="8846460" cy="1042691"/>
          </a:xfrm>
        </p:spPr>
        <p:txBody>
          <a:bodyPr anchor="ctr" anchorCtr="0">
            <a:normAutofit/>
          </a:bodyPr>
          <a:lstStyle/>
          <a:p>
            <a:pPr>
              <a:lnSpc>
                <a:spcPct val="107000"/>
              </a:lnSpc>
              <a:spcAft>
                <a:spcPts val="800"/>
              </a:spcAft>
            </a:pPr>
            <a:r>
              <a:rPr lang="fr-CA" sz="2000" b="1" dirty="0">
                <a:effectLst/>
                <a:latin typeface="Arial" panose="020B0604020202020204" pitchFamily="34" charset="0"/>
                <a:ea typeface="Calibri" panose="020F0502020204030204" pitchFamily="34" charset="0"/>
                <a:cs typeface="Times New Roman" panose="02020603050405020304" pitchFamily="18" charset="0"/>
              </a:rPr>
              <a:t>Les autres tâches professionnelles (ATP)</a:t>
            </a:r>
            <a:br>
              <a:rPr lang="fr-CA" sz="2000" dirty="0">
                <a:effectLst/>
                <a:latin typeface="Calibri" panose="020F0502020204030204" pitchFamily="34" charset="0"/>
                <a:ea typeface="Calibri" panose="020F0502020204030204" pitchFamily="34" charset="0"/>
                <a:cs typeface="Times New Roman" panose="02020603050405020304" pitchFamily="18" charset="0"/>
              </a:rPr>
            </a:br>
            <a:r>
              <a:rPr lang="fr-CA" sz="2000" i="1" dirty="0">
                <a:effectLst/>
                <a:latin typeface="Arial" panose="020B0604020202020204" pitchFamily="34" charset="0"/>
                <a:ea typeface="Calibri" panose="020F0502020204030204" pitchFamily="34" charset="0"/>
                <a:cs typeface="Times New Roman" panose="02020603050405020304" pitchFamily="18" charset="0"/>
              </a:rPr>
              <a:t>Anciennement la tâche complémentaire (TC)</a:t>
            </a:r>
            <a:endParaRPr lang="fr-CA"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itre 1">
            <a:extLst>
              <a:ext uri="{FF2B5EF4-FFF2-40B4-BE49-F238E27FC236}">
                <a16:creationId xmlns:a16="http://schemas.microsoft.com/office/drawing/2014/main" id="{63CFCEA0-2DAE-45A2-92EB-0E72C71850CA}"/>
              </a:ext>
            </a:extLst>
          </p:cNvPr>
          <p:cNvSpPr txBox="1">
            <a:spLocks/>
          </p:cNvSpPr>
          <p:nvPr>
            <p:custDataLst>
              <p:tags r:id="rId2"/>
            </p:custDataLst>
          </p:nvPr>
        </p:nvSpPr>
        <p:spPr>
          <a:xfrm>
            <a:off x="149087" y="1469457"/>
            <a:ext cx="11727095" cy="4307333"/>
          </a:xfrm>
          <a:prstGeom prst="rect">
            <a:avLst/>
          </a:prstGeom>
        </p:spPr>
        <p:txBody>
          <a:bodyPr vert="horz" lIns="91440" tIns="45720" rIns="91440" bIns="45720" rtlCol="0" anchor="t" anchorCtr="0">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nSpc>
                <a:spcPct val="100000"/>
              </a:lnSpc>
            </a:pPr>
            <a:endParaRPr lang="fr-CA" sz="20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EB1728BB-4F8C-4B62-867A-E425282607B4}"/>
              </a:ext>
            </a:extLst>
          </p:cNvPr>
          <p:cNvSpPr/>
          <p:nvPr>
            <p:custDataLst>
              <p:tags r:id="rId3"/>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4"/>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5"/>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6"/>
            </p:custDataLst>
          </p:nvPr>
        </p:nvPicPr>
        <p:blipFill>
          <a:blip r:embed="rId10"/>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7"/>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graphicFrame>
        <p:nvGraphicFramePr>
          <p:cNvPr id="3" name="Tableau 2">
            <a:extLst>
              <a:ext uri="{FF2B5EF4-FFF2-40B4-BE49-F238E27FC236}">
                <a16:creationId xmlns:a16="http://schemas.microsoft.com/office/drawing/2014/main" id="{18699792-842C-1832-68D6-A7DCC556A74C}"/>
              </a:ext>
            </a:extLst>
          </p:cNvPr>
          <p:cNvGraphicFramePr>
            <a:graphicFrameLocks noGrp="1"/>
          </p:cNvGraphicFramePr>
          <p:nvPr>
            <p:custDataLst>
              <p:tags r:id="rId8"/>
            </p:custDataLst>
            <p:extLst>
              <p:ext uri="{D42A27DB-BD31-4B8C-83A1-F6EECF244321}">
                <p14:modId xmlns:p14="http://schemas.microsoft.com/office/powerpoint/2010/main" val="54371062"/>
              </p:ext>
            </p:extLst>
          </p:nvPr>
        </p:nvGraphicFramePr>
        <p:xfrm>
          <a:off x="1878003" y="1214327"/>
          <a:ext cx="8846460" cy="4966432"/>
        </p:xfrm>
        <a:graphic>
          <a:graphicData uri="http://schemas.openxmlformats.org/drawingml/2006/table">
            <a:tbl>
              <a:tblPr firstRow="1" firstCol="1" bandRow="1">
                <a:tableStyleId>{5C22544A-7EE6-4342-B048-85BDC9FD1C3A}</a:tableStyleId>
              </a:tblPr>
              <a:tblGrid>
                <a:gridCol w="1886024">
                  <a:extLst>
                    <a:ext uri="{9D8B030D-6E8A-4147-A177-3AD203B41FA5}">
                      <a16:colId xmlns:a16="http://schemas.microsoft.com/office/drawing/2014/main" val="902776598"/>
                    </a:ext>
                  </a:extLst>
                </a:gridCol>
                <a:gridCol w="2371712">
                  <a:extLst>
                    <a:ext uri="{9D8B030D-6E8A-4147-A177-3AD203B41FA5}">
                      <a16:colId xmlns:a16="http://schemas.microsoft.com/office/drawing/2014/main" val="2648047505"/>
                    </a:ext>
                  </a:extLst>
                </a:gridCol>
                <a:gridCol w="2294362">
                  <a:extLst>
                    <a:ext uri="{9D8B030D-6E8A-4147-A177-3AD203B41FA5}">
                      <a16:colId xmlns:a16="http://schemas.microsoft.com/office/drawing/2014/main" val="1790861403"/>
                    </a:ext>
                  </a:extLst>
                </a:gridCol>
                <a:gridCol w="2294362">
                  <a:extLst>
                    <a:ext uri="{9D8B030D-6E8A-4147-A177-3AD203B41FA5}">
                      <a16:colId xmlns:a16="http://schemas.microsoft.com/office/drawing/2014/main" val="3517526808"/>
                    </a:ext>
                  </a:extLst>
                </a:gridCol>
              </a:tblGrid>
              <a:tr h="1357360">
                <a:tc>
                  <a:txBody>
                    <a:bodyPr/>
                    <a:lstStyle/>
                    <a:p>
                      <a:pPr algn="ctr">
                        <a:lnSpc>
                          <a:spcPct val="107000"/>
                        </a:lnSpc>
                        <a:spcAft>
                          <a:spcPts val="800"/>
                        </a:spcAft>
                      </a:pPr>
                      <a:r>
                        <a:rPr lang="fr-CA" sz="1600" dirty="0">
                          <a:effectLst/>
                        </a:rPr>
                        <a:t> </a:t>
                      </a:r>
                    </a:p>
                    <a:p>
                      <a:pPr algn="ctr">
                        <a:lnSpc>
                          <a:spcPct val="107000"/>
                        </a:lnSpc>
                        <a:spcAft>
                          <a:spcPts val="800"/>
                        </a:spcAft>
                      </a:pPr>
                      <a:r>
                        <a:rPr lang="fr-CA" sz="1600" dirty="0">
                          <a:effectLst/>
                        </a:rPr>
                        <a:t>Composantes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600" dirty="0">
                          <a:effectLst/>
                        </a:rPr>
                        <a:t> </a:t>
                      </a:r>
                    </a:p>
                    <a:p>
                      <a:pPr algn="ctr">
                        <a:lnSpc>
                          <a:spcPct val="107000"/>
                        </a:lnSpc>
                        <a:spcAft>
                          <a:spcPts val="800"/>
                        </a:spcAft>
                      </a:pPr>
                      <a:r>
                        <a:rPr lang="fr-CA" sz="1600" dirty="0">
                          <a:effectLst/>
                        </a:rPr>
                        <a:t>Type de tâche</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600" dirty="0">
                          <a:effectLst/>
                        </a:rPr>
                        <a:t> </a:t>
                      </a:r>
                    </a:p>
                    <a:p>
                      <a:pPr algn="ctr">
                        <a:lnSpc>
                          <a:spcPct val="107000"/>
                        </a:lnSpc>
                        <a:spcAft>
                          <a:spcPts val="800"/>
                        </a:spcAft>
                      </a:pPr>
                      <a:r>
                        <a:rPr lang="fr-CA" sz="1600" dirty="0">
                          <a:effectLst/>
                        </a:rPr>
                        <a:t>Équivalent en tâche hebdomadaire</a:t>
                      </a:r>
                    </a:p>
                    <a:p>
                      <a:pPr>
                        <a:lnSpc>
                          <a:spcPct val="107000"/>
                        </a:lnSpc>
                        <a:spcAft>
                          <a:spcPts val="800"/>
                        </a:spcAft>
                      </a:pPr>
                      <a:r>
                        <a:rPr lang="fr-CA" sz="1600" dirty="0">
                          <a:effectLst/>
                        </a:rPr>
                        <a:t>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600" dirty="0">
                          <a:effectLst/>
                        </a:rPr>
                        <a:t> </a:t>
                      </a:r>
                    </a:p>
                    <a:p>
                      <a:pPr algn="ctr">
                        <a:lnSpc>
                          <a:spcPct val="107000"/>
                        </a:lnSpc>
                        <a:spcAft>
                          <a:spcPts val="800"/>
                        </a:spcAft>
                      </a:pPr>
                      <a:r>
                        <a:rPr lang="fr-CA" sz="1600" dirty="0">
                          <a:effectLst/>
                        </a:rPr>
                        <a:t>Équivalent/année</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2631740"/>
                  </a:ext>
                </a:extLst>
              </a:tr>
              <a:tr h="2437675">
                <a:tc rowSpan="2">
                  <a:txBody>
                    <a:bodyPr/>
                    <a:lstStyle/>
                    <a:p>
                      <a:pPr algn="ctr">
                        <a:lnSpc>
                          <a:spcPct val="107000"/>
                        </a:lnSpc>
                        <a:spcAft>
                          <a:spcPts val="800"/>
                        </a:spcAft>
                      </a:pPr>
                      <a:r>
                        <a:rPr lang="fr-CA" sz="1600" dirty="0">
                          <a:effectLst/>
                        </a:rPr>
                        <a:t> </a:t>
                      </a:r>
                    </a:p>
                    <a:p>
                      <a:pPr algn="ctr">
                        <a:lnSpc>
                          <a:spcPct val="107000"/>
                        </a:lnSpc>
                        <a:spcAft>
                          <a:spcPts val="800"/>
                        </a:spcAft>
                      </a:pPr>
                      <a:r>
                        <a:rPr lang="fr-CA" sz="1600" dirty="0">
                          <a:effectLst/>
                        </a:rPr>
                        <a:t> </a:t>
                      </a:r>
                    </a:p>
                    <a:p>
                      <a:pPr algn="ctr">
                        <a:lnSpc>
                          <a:spcPct val="107000"/>
                        </a:lnSpc>
                        <a:spcAft>
                          <a:spcPts val="800"/>
                        </a:spcAft>
                      </a:pPr>
                      <a:r>
                        <a:rPr lang="fr-CA" sz="1600" dirty="0">
                          <a:effectLst/>
                        </a:rPr>
                        <a:t> </a:t>
                      </a:r>
                    </a:p>
                    <a:p>
                      <a:pPr algn="ctr">
                        <a:lnSpc>
                          <a:spcPct val="107000"/>
                        </a:lnSpc>
                        <a:spcAft>
                          <a:spcPts val="800"/>
                        </a:spcAft>
                      </a:pPr>
                      <a:r>
                        <a:rPr lang="fr-CA" sz="1600" dirty="0">
                          <a:effectLst/>
                        </a:rPr>
                        <a:t>Autres tâches professionnelles</a:t>
                      </a:r>
                    </a:p>
                    <a:p>
                      <a:pPr algn="ctr">
                        <a:lnSpc>
                          <a:spcPct val="107000"/>
                        </a:lnSpc>
                        <a:spcAft>
                          <a:spcPts val="800"/>
                        </a:spcAft>
                      </a:pPr>
                      <a:r>
                        <a:rPr lang="fr-CA" sz="1600" dirty="0">
                          <a:effectLst/>
                        </a:rPr>
                        <a:t> </a:t>
                      </a:r>
                    </a:p>
                    <a:p>
                      <a:pPr algn="ctr">
                        <a:lnSpc>
                          <a:spcPct val="107000"/>
                        </a:lnSpc>
                        <a:spcAft>
                          <a:spcPts val="800"/>
                        </a:spcAft>
                      </a:pPr>
                      <a:r>
                        <a:rPr lang="fr-CA" sz="1600" dirty="0">
                          <a:effectLst/>
                        </a:rPr>
                        <a:t>(480 heures/année)</a:t>
                      </a:r>
                    </a:p>
                    <a:p>
                      <a:pPr algn="ctr">
                        <a:lnSpc>
                          <a:spcPct val="107000"/>
                        </a:lnSpc>
                        <a:spcAft>
                          <a:spcPts val="800"/>
                        </a:spcAft>
                      </a:pPr>
                      <a:r>
                        <a:rPr lang="fr-CA" sz="1600" dirty="0">
                          <a:effectLst/>
                        </a:rPr>
                        <a:t> </a:t>
                      </a:r>
                    </a:p>
                    <a:p>
                      <a:pPr algn="ctr">
                        <a:lnSpc>
                          <a:spcPct val="107000"/>
                        </a:lnSpc>
                        <a:spcAft>
                          <a:spcPts val="800"/>
                        </a:spcAft>
                      </a:pPr>
                      <a:r>
                        <a:rPr lang="fr-CA" sz="1600" dirty="0">
                          <a:effectLst/>
                        </a:rPr>
                        <a:t>TP + ATP</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800"/>
                        </a:spcAft>
                      </a:pPr>
                      <a:endParaRPr lang="fr-CA" sz="1600" dirty="0">
                        <a:effectLst/>
                      </a:endParaRPr>
                    </a:p>
                    <a:p>
                      <a:pPr algn="ctr">
                        <a:lnSpc>
                          <a:spcPct val="107000"/>
                        </a:lnSpc>
                        <a:spcBef>
                          <a:spcPts val="600"/>
                        </a:spcBef>
                        <a:spcAft>
                          <a:spcPts val="800"/>
                        </a:spcAft>
                      </a:pPr>
                      <a:endParaRPr lang="fr-CA" sz="1600" dirty="0">
                        <a:effectLst/>
                      </a:endParaRPr>
                    </a:p>
                    <a:p>
                      <a:pPr algn="ctr">
                        <a:lnSpc>
                          <a:spcPct val="107000"/>
                        </a:lnSpc>
                        <a:spcBef>
                          <a:spcPts val="600"/>
                        </a:spcBef>
                        <a:spcAft>
                          <a:spcPts val="800"/>
                        </a:spcAft>
                      </a:pPr>
                      <a:r>
                        <a:rPr lang="fr-CA" sz="1600" dirty="0">
                          <a:effectLst/>
                        </a:rPr>
                        <a:t>Correction, planification, préparation, échanges et réunions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600" dirty="0">
                          <a:effectLst/>
                        </a:rPr>
                        <a:t> </a:t>
                      </a:r>
                    </a:p>
                    <a:p>
                      <a:pPr algn="ctr">
                        <a:lnSpc>
                          <a:spcPct val="107000"/>
                        </a:lnSpc>
                        <a:spcAft>
                          <a:spcPts val="800"/>
                        </a:spcAft>
                      </a:pPr>
                      <a:endParaRPr lang="fr-CA" sz="1600" dirty="0">
                        <a:effectLst/>
                      </a:endParaRPr>
                    </a:p>
                    <a:p>
                      <a:pPr algn="ctr">
                        <a:lnSpc>
                          <a:spcPct val="107000"/>
                        </a:lnSpc>
                        <a:spcAft>
                          <a:spcPts val="800"/>
                        </a:spcAft>
                      </a:pPr>
                      <a:endParaRPr lang="fr-CA" sz="1600" dirty="0">
                        <a:effectLst/>
                      </a:endParaRPr>
                    </a:p>
                    <a:p>
                      <a:pPr algn="ctr">
                        <a:lnSpc>
                          <a:spcPct val="100000"/>
                        </a:lnSpc>
                        <a:spcAft>
                          <a:spcPts val="800"/>
                        </a:spcAft>
                      </a:pPr>
                      <a:r>
                        <a:rPr lang="fr-CA" sz="1600" dirty="0">
                          <a:effectLst/>
                        </a:rPr>
                        <a:t>7 h/semaine en moyenne</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600" dirty="0">
                          <a:effectLst/>
                        </a:rPr>
                        <a:t> </a:t>
                      </a:r>
                    </a:p>
                    <a:p>
                      <a:pPr algn="ctr">
                        <a:lnSpc>
                          <a:spcPct val="300000"/>
                        </a:lnSpc>
                        <a:spcBef>
                          <a:spcPts val="1800"/>
                        </a:spcBef>
                        <a:spcAft>
                          <a:spcPts val="800"/>
                        </a:spcAft>
                      </a:pPr>
                      <a:r>
                        <a:rPr lang="fr-CA" sz="1600" dirty="0">
                          <a:effectLst/>
                        </a:rPr>
                        <a:t>280h/année</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9879461"/>
                  </a:ext>
                </a:extLst>
              </a:tr>
              <a:tr h="1171397">
                <a:tc vMerge="1">
                  <a:txBody>
                    <a:bodyPr/>
                    <a:lstStyle/>
                    <a:p>
                      <a:endParaRPr lang="fr-CA"/>
                    </a:p>
                  </a:txBody>
                  <a:tcPr/>
                </a:tc>
                <a:tc>
                  <a:txBody>
                    <a:bodyPr/>
                    <a:lstStyle/>
                    <a:p>
                      <a:pPr algn="ctr">
                        <a:lnSpc>
                          <a:spcPct val="107000"/>
                        </a:lnSpc>
                        <a:spcAft>
                          <a:spcPts val="800"/>
                        </a:spcAft>
                      </a:pPr>
                      <a:r>
                        <a:rPr lang="fr-CA" sz="1600" dirty="0">
                          <a:effectLst/>
                        </a:rPr>
                        <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600" dirty="0">
                          <a:effectLst/>
                        </a:rPr>
                        <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600"/>
                        </a:spcBef>
                        <a:spcAft>
                          <a:spcPts val="800"/>
                        </a:spcAft>
                      </a:pPr>
                      <a:r>
                        <a:rPr lang="fr-CA" sz="1600" dirty="0">
                          <a:effectLst/>
                        </a:rPr>
                        <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9843384"/>
                  </a:ext>
                </a:extLst>
              </a:tr>
            </a:tbl>
          </a:graphicData>
        </a:graphic>
      </p:graphicFrame>
    </p:spTree>
    <p:extLst>
      <p:ext uri="{BB962C8B-B14F-4D97-AF65-F5344CB8AC3E}">
        <p14:creationId xmlns:p14="http://schemas.microsoft.com/office/powerpoint/2010/main" val="4183784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1032734" y="130126"/>
            <a:ext cx="10090673" cy="1241476"/>
          </a:xfrm>
        </p:spPr>
        <p:txBody>
          <a:bodyPr anchor="ctr" anchorCtr="0">
            <a:normAutofit/>
          </a:bodyPr>
          <a:lstStyle/>
          <a:p>
            <a:pPr>
              <a:lnSpc>
                <a:spcPct val="107000"/>
              </a:lnSpc>
              <a:spcAft>
                <a:spcPts val="800"/>
              </a:spcAft>
            </a:pPr>
            <a:r>
              <a:rPr lang="fr-CA" sz="2000" b="1" dirty="0">
                <a:effectLst/>
                <a:latin typeface="Arial" panose="020B0604020202020204" pitchFamily="34" charset="0"/>
                <a:ea typeface="Calibri" panose="020F0502020204030204" pitchFamily="34" charset="0"/>
                <a:cs typeface="Times New Roman" panose="02020603050405020304" pitchFamily="18" charset="0"/>
              </a:rPr>
              <a:t>Assignation et dépassement des ATP</a:t>
            </a:r>
            <a:endParaRPr lang="fr-CA"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itre 1">
            <a:extLst>
              <a:ext uri="{FF2B5EF4-FFF2-40B4-BE49-F238E27FC236}">
                <a16:creationId xmlns:a16="http://schemas.microsoft.com/office/drawing/2014/main" id="{63CFCEA0-2DAE-45A2-92EB-0E72C71850CA}"/>
              </a:ext>
            </a:extLst>
          </p:cNvPr>
          <p:cNvSpPr txBox="1">
            <a:spLocks/>
          </p:cNvSpPr>
          <p:nvPr>
            <p:custDataLst>
              <p:tags r:id="rId2"/>
            </p:custDataLst>
          </p:nvPr>
        </p:nvSpPr>
        <p:spPr>
          <a:xfrm>
            <a:off x="1032734" y="1672980"/>
            <a:ext cx="10090673" cy="4307333"/>
          </a:xfrm>
          <a:prstGeom prst="rect">
            <a:avLst/>
          </a:prstGeom>
        </p:spPr>
        <p:txBody>
          <a:bodyPr vert="horz" lIns="91440" tIns="45720" rIns="91440" bIns="45720" rtlCol="0" anchor="t" anchorCtr="0">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just">
              <a:lnSpc>
                <a:spcPct val="100000"/>
              </a:lnSpc>
            </a:pPr>
            <a:r>
              <a:rPr lang="fr-CA" sz="1800" dirty="0">
                <a:effectLst/>
                <a:latin typeface="Arial" panose="020B0604020202020204" pitchFamily="34" charset="0"/>
                <a:ea typeface="Calibri" panose="020F0502020204030204" pitchFamily="34" charset="0"/>
                <a:cs typeface="Times New Roman" panose="02020603050405020304" pitchFamily="18" charset="0"/>
              </a:rPr>
              <a:t>La direction pourrait vouloir vous assigner à une fonction relevant des ATP alors que vous ne l’êtes pas. Puisqu’il s’agit d’un changement occasionnel, cette dernière doit vous donner un préavis suffisant pour que vous puissiez être </a:t>
            </a:r>
            <a:r>
              <a:rPr lang="fr-CA" sz="1800" dirty="0" err="1">
                <a:effectLst/>
                <a:latin typeface="Arial" panose="020B0604020202020204" pitchFamily="34" charset="0"/>
                <a:ea typeface="Calibri" panose="020F0502020204030204" pitchFamily="34" charset="0"/>
                <a:cs typeface="Times New Roman" panose="02020603050405020304" pitchFamily="18" charset="0"/>
              </a:rPr>
              <a:t>présent.e</a:t>
            </a:r>
            <a:r>
              <a:rPr lang="fr-CA" sz="1800" dirty="0">
                <a:effectLst/>
                <a:latin typeface="Arial" panose="020B0604020202020204" pitchFamily="34" charset="0"/>
                <a:ea typeface="Calibri" panose="020F0502020204030204" pitchFamily="34" charset="0"/>
                <a:cs typeface="Times New Roman" panose="02020603050405020304" pitchFamily="18" charset="0"/>
              </a:rPr>
              <a:t>. Il n’y a donc pas de délai identifié.</a:t>
            </a:r>
          </a:p>
          <a:p>
            <a:pPr algn="just">
              <a:lnSpc>
                <a:spcPct val="100000"/>
              </a:lnSpc>
            </a:pPr>
            <a:endParaRPr lang="fr-CA" sz="18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fr-CA" sz="1800" dirty="0">
                <a:effectLst/>
                <a:latin typeface="Arial" panose="020B0604020202020204" pitchFamily="34" charset="0"/>
                <a:ea typeface="Calibri" panose="020F0502020204030204" pitchFamily="34" charset="0"/>
                <a:cs typeface="Times New Roman" panose="02020603050405020304" pitchFamily="18" charset="0"/>
              </a:rPr>
              <a:t>La direction peut également vous assigner des ATP si celles-ci sont de nature récurrente (comme un comité). Cela peut créer un problème en surchargeant votre horaire vous laissant peu de place pour votre préparation de cours et la correction.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pPr>
            <a:endParaRPr lang="fr-CA" sz="18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fr-CA" sz="1800" dirty="0">
                <a:effectLst/>
                <a:latin typeface="Arial" panose="020B0604020202020204" pitchFamily="34" charset="0"/>
                <a:ea typeface="Calibri" panose="020F0502020204030204" pitchFamily="34" charset="0"/>
                <a:cs typeface="Times New Roman" panose="02020603050405020304" pitchFamily="18" charset="0"/>
              </a:rPr>
              <a:t>Le nombre d’heures d’ATP peut varier d’une semaine à l’autre. Aucune clause de la convention collective ne prévoit une compensation monétaire si elles ne sont pas compensées en temps durant l’année scolaire. Il est impératif que vous notiez toutes assignations en activités professionnelles relevant des ATP afin de pouvoir reprendre ce temps à un moment que vous jugerez opportun.</a:t>
            </a:r>
          </a:p>
          <a:p>
            <a:pPr algn="just">
              <a:lnSpc>
                <a:spcPct val="100000"/>
              </a:lnSpc>
            </a:pPr>
            <a:endParaRPr lang="fr-CA" sz="18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fr-CA" sz="1800" dirty="0">
                <a:effectLst/>
                <a:latin typeface="Arial" panose="020B0604020202020204" pitchFamily="34" charset="0"/>
                <a:ea typeface="Calibri" panose="020F0502020204030204" pitchFamily="34" charset="0"/>
                <a:cs typeface="Times New Roman" panose="02020603050405020304" pitchFamily="18" charset="0"/>
              </a:rPr>
              <a:t>Outil comptabilisation de la tâche :  </a:t>
            </a:r>
            <a:r>
              <a:rPr lang="fr-CA" sz="1800" dirty="0">
                <a:effectLst/>
                <a:latin typeface="Arial" panose="020B0604020202020204" pitchFamily="34" charset="0"/>
                <a:ea typeface="Calibri" panose="020F0502020204030204" pitchFamily="34" charset="0"/>
                <a:cs typeface="Times New Roman" panose="02020603050405020304" pitchFamily="18" charset="0"/>
                <a:hlinkClick r:id="rId11"/>
              </a:rPr>
              <a:t>https://sregionlaval.ca/connexion/</a:t>
            </a:r>
            <a:r>
              <a:rPr lang="fr-CA" sz="1800" dirty="0">
                <a:effectLst/>
                <a:latin typeface="Arial" panose="020B0604020202020204" pitchFamily="34" charset="0"/>
                <a:ea typeface="Calibri" panose="020F0502020204030204" pitchFamily="34" charset="0"/>
                <a:cs typeface="Times New Roman" panose="02020603050405020304" pitchFamily="18" charset="0"/>
              </a:rPr>
              <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EB1728BB-4F8C-4B62-867A-E425282607B4}"/>
              </a:ext>
            </a:extLst>
          </p:cNvPr>
          <p:cNvSpPr/>
          <p:nvPr>
            <p:custDataLst>
              <p:tags r:id="rId3"/>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4"/>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5"/>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27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2022</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6"/>
            </p:custDataLst>
          </p:nvPr>
        </p:nvPicPr>
        <p:blipFill>
          <a:blip r:embed="rId12"/>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7"/>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92250391"/>
      </p:ext>
    </p:extLst>
  </p:cSld>
  <p:clrMapOvr>
    <a:masterClrMapping/>
  </p:clrMapOvr>
  <p:extLst>
    <p:ext uri="{6950BFC3-D8DA-4A85-94F7-54DA5524770B}">
      <p188:commentRel xmlns:p188="http://schemas.microsoft.com/office/powerpoint/2018/8/main" r:id="rId10"/>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2088440" y="130126"/>
            <a:ext cx="8749241" cy="1150487"/>
          </a:xfrm>
        </p:spPr>
        <p:txBody>
          <a:bodyPr anchor="ctr" anchorCtr="0">
            <a:normAutofit/>
          </a:bodyPr>
          <a:lstStyle/>
          <a:p>
            <a:pPr>
              <a:lnSpc>
                <a:spcPct val="107000"/>
              </a:lnSpc>
              <a:spcAft>
                <a:spcPts val="800"/>
              </a:spcAft>
            </a:pPr>
            <a:r>
              <a:rPr lang="fr-CA" sz="2000" b="1" dirty="0">
                <a:effectLst/>
                <a:latin typeface="Arial" panose="020B0604020202020204" pitchFamily="34" charset="0"/>
                <a:ea typeface="Calibri" panose="020F0502020204030204" pitchFamily="34" charset="0"/>
                <a:cs typeface="Times New Roman" panose="02020603050405020304" pitchFamily="18" charset="0"/>
              </a:rPr>
              <a:t>Le travail personnel (TP)</a:t>
            </a:r>
            <a:br>
              <a:rPr lang="fr-CA" sz="2000" dirty="0">
                <a:effectLst/>
                <a:latin typeface="Calibri" panose="020F0502020204030204" pitchFamily="34" charset="0"/>
                <a:ea typeface="Calibri" panose="020F0502020204030204" pitchFamily="34" charset="0"/>
                <a:cs typeface="Times New Roman" panose="02020603050405020304" pitchFamily="18" charset="0"/>
              </a:rPr>
            </a:br>
            <a:r>
              <a:rPr lang="fr-CA" sz="2000" i="1" dirty="0">
                <a:effectLst/>
                <a:latin typeface="Arial" panose="020B0604020202020204" pitchFamily="34" charset="0"/>
                <a:ea typeface="Calibri" panose="020F0502020204030204" pitchFamily="34" charset="0"/>
                <a:cs typeface="Times New Roman" panose="02020603050405020304" pitchFamily="18" charset="0"/>
              </a:rPr>
              <a:t>Anciennement le temps de nature personnelle (TNP)</a:t>
            </a:r>
            <a:endParaRPr lang="fr-CA"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itre 1">
            <a:extLst>
              <a:ext uri="{FF2B5EF4-FFF2-40B4-BE49-F238E27FC236}">
                <a16:creationId xmlns:a16="http://schemas.microsoft.com/office/drawing/2014/main" id="{63CFCEA0-2DAE-45A2-92EB-0E72C71850CA}"/>
              </a:ext>
            </a:extLst>
          </p:cNvPr>
          <p:cNvSpPr txBox="1">
            <a:spLocks/>
          </p:cNvSpPr>
          <p:nvPr>
            <p:custDataLst>
              <p:tags r:id="rId2"/>
            </p:custDataLst>
          </p:nvPr>
        </p:nvSpPr>
        <p:spPr>
          <a:xfrm>
            <a:off x="149087" y="1469457"/>
            <a:ext cx="11727095" cy="4307333"/>
          </a:xfrm>
          <a:prstGeom prst="rect">
            <a:avLst/>
          </a:prstGeom>
        </p:spPr>
        <p:txBody>
          <a:bodyPr vert="horz" lIns="91440" tIns="45720" rIns="91440" bIns="45720" rtlCol="0" anchor="t" anchorCtr="0">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nSpc>
                <a:spcPct val="100000"/>
              </a:lnSpc>
            </a:pPr>
            <a:endParaRPr lang="fr-CA" sz="20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EB1728BB-4F8C-4B62-867A-E425282607B4}"/>
              </a:ext>
            </a:extLst>
          </p:cNvPr>
          <p:cNvSpPr/>
          <p:nvPr>
            <p:custDataLst>
              <p:tags r:id="rId3"/>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4"/>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5"/>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6"/>
            </p:custDataLst>
          </p:nvPr>
        </p:nvPicPr>
        <p:blipFill>
          <a:blip r:embed="rId12"/>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7"/>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graphicFrame>
        <p:nvGraphicFramePr>
          <p:cNvPr id="3" name="Tableau 2">
            <a:extLst>
              <a:ext uri="{FF2B5EF4-FFF2-40B4-BE49-F238E27FC236}">
                <a16:creationId xmlns:a16="http://schemas.microsoft.com/office/drawing/2014/main" id="{A2A27CCA-5D5C-303A-0A6D-736B67D8E715}"/>
              </a:ext>
            </a:extLst>
          </p:cNvPr>
          <p:cNvGraphicFramePr>
            <a:graphicFrameLocks noGrp="1"/>
          </p:cNvGraphicFramePr>
          <p:nvPr>
            <p:custDataLst>
              <p:tags r:id="rId8"/>
            </p:custDataLst>
            <p:extLst>
              <p:ext uri="{D42A27DB-BD31-4B8C-83A1-F6EECF244321}">
                <p14:modId xmlns:p14="http://schemas.microsoft.com/office/powerpoint/2010/main" val="573003476"/>
              </p:ext>
            </p:extLst>
          </p:nvPr>
        </p:nvGraphicFramePr>
        <p:xfrm>
          <a:off x="2538805" y="1548882"/>
          <a:ext cx="7842323" cy="4204188"/>
        </p:xfrm>
        <a:graphic>
          <a:graphicData uri="http://schemas.openxmlformats.org/drawingml/2006/table">
            <a:tbl>
              <a:tblPr firstRow="1" firstCol="1" bandRow="1">
                <a:tableStyleId>{5C22544A-7EE6-4342-B048-85BDC9FD1C3A}</a:tableStyleId>
              </a:tblPr>
              <a:tblGrid>
                <a:gridCol w="1926033">
                  <a:extLst>
                    <a:ext uri="{9D8B030D-6E8A-4147-A177-3AD203B41FA5}">
                      <a16:colId xmlns:a16="http://schemas.microsoft.com/office/drawing/2014/main" val="521196660"/>
                    </a:ext>
                  </a:extLst>
                </a:gridCol>
                <a:gridCol w="2106328">
                  <a:extLst>
                    <a:ext uri="{9D8B030D-6E8A-4147-A177-3AD203B41FA5}">
                      <a16:colId xmlns:a16="http://schemas.microsoft.com/office/drawing/2014/main" val="541979506"/>
                    </a:ext>
                  </a:extLst>
                </a:gridCol>
                <a:gridCol w="1875291">
                  <a:extLst>
                    <a:ext uri="{9D8B030D-6E8A-4147-A177-3AD203B41FA5}">
                      <a16:colId xmlns:a16="http://schemas.microsoft.com/office/drawing/2014/main" val="1275798697"/>
                    </a:ext>
                  </a:extLst>
                </a:gridCol>
                <a:gridCol w="1934671">
                  <a:extLst>
                    <a:ext uri="{9D8B030D-6E8A-4147-A177-3AD203B41FA5}">
                      <a16:colId xmlns:a16="http://schemas.microsoft.com/office/drawing/2014/main" val="3619551150"/>
                    </a:ext>
                  </a:extLst>
                </a:gridCol>
              </a:tblGrid>
              <a:tr h="1184987">
                <a:tc>
                  <a:txBody>
                    <a:bodyPr/>
                    <a:lstStyle/>
                    <a:p>
                      <a:pPr algn="ctr">
                        <a:lnSpc>
                          <a:spcPct val="107000"/>
                        </a:lnSpc>
                        <a:spcAft>
                          <a:spcPts val="800"/>
                        </a:spcAft>
                      </a:pPr>
                      <a:r>
                        <a:rPr lang="fr-CA" sz="1800" dirty="0">
                          <a:effectLst/>
                        </a:rPr>
                        <a:t> </a:t>
                      </a:r>
                    </a:p>
                    <a:p>
                      <a:pPr algn="ctr">
                        <a:lnSpc>
                          <a:spcPct val="107000"/>
                        </a:lnSpc>
                        <a:spcAft>
                          <a:spcPts val="800"/>
                        </a:spcAft>
                      </a:pPr>
                      <a:r>
                        <a:rPr lang="fr-CA" sz="1800" dirty="0">
                          <a:effectLst/>
                        </a:rPr>
                        <a:t>Composantes</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800" dirty="0">
                          <a:effectLst/>
                        </a:rPr>
                        <a:t> </a:t>
                      </a:r>
                    </a:p>
                    <a:p>
                      <a:pPr algn="ctr">
                        <a:lnSpc>
                          <a:spcPct val="107000"/>
                        </a:lnSpc>
                        <a:spcAft>
                          <a:spcPts val="800"/>
                        </a:spcAft>
                      </a:pPr>
                      <a:r>
                        <a:rPr lang="fr-CA" sz="1800" dirty="0">
                          <a:effectLst/>
                        </a:rPr>
                        <a:t>Type de tâche</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800">
                          <a:effectLst/>
                        </a:rPr>
                        <a:t> </a:t>
                      </a:r>
                    </a:p>
                    <a:p>
                      <a:pPr algn="ctr">
                        <a:lnSpc>
                          <a:spcPct val="107000"/>
                        </a:lnSpc>
                        <a:spcAft>
                          <a:spcPts val="800"/>
                        </a:spcAft>
                      </a:pPr>
                      <a:r>
                        <a:rPr lang="fr-CA" sz="1800">
                          <a:effectLst/>
                        </a:rPr>
                        <a:t>Tâche annualisée</a:t>
                      </a:r>
                      <a:endParaRPr lang="fr-C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800">
                          <a:effectLst/>
                        </a:rPr>
                        <a:t> </a:t>
                      </a:r>
                    </a:p>
                    <a:p>
                      <a:pPr algn="ctr">
                        <a:lnSpc>
                          <a:spcPct val="107000"/>
                        </a:lnSpc>
                        <a:spcAft>
                          <a:spcPts val="800"/>
                        </a:spcAft>
                      </a:pPr>
                      <a:r>
                        <a:rPr lang="fr-CA" sz="1800">
                          <a:effectLst/>
                        </a:rPr>
                        <a:t>Équivalent en tâche hebdomadaire</a:t>
                      </a:r>
                    </a:p>
                    <a:p>
                      <a:pPr algn="just">
                        <a:lnSpc>
                          <a:spcPct val="107000"/>
                        </a:lnSpc>
                        <a:spcAft>
                          <a:spcPts val="800"/>
                        </a:spcAft>
                      </a:pPr>
                      <a:r>
                        <a:rPr lang="fr-CA" sz="1800">
                          <a:effectLst/>
                        </a:rPr>
                        <a:t> </a:t>
                      </a:r>
                      <a:endParaRPr lang="fr-C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6376717"/>
                  </a:ext>
                </a:extLst>
              </a:tr>
              <a:tr h="2546520">
                <a:tc>
                  <a:txBody>
                    <a:bodyPr/>
                    <a:lstStyle/>
                    <a:p>
                      <a:pPr algn="ctr">
                        <a:lnSpc>
                          <a:spcPct val="107000"/>
                        </a:lnSpc>
                        <a:spcAft>
                          <a:spcPts val="800"/>
                        </a:spcAft>
                      </a:pPr>
                      <a:r>
                        <a:rPr lang="fr-CA" sz="1800" dirty="0">
                          <a:effectLst/>
                        </a:rPr>
                        <a:t> </a:t>
                      </a:r>
                    </a:p>
                    <a:p>
                      <a:pPr algn="ctr">
                        <a:lnSpc>
                          <a:spcPct val="107000"/>
                        </a:lnSpc>
                        <a:spcAft>
                          <a:spcPts val="800"/>
                        </a:spcAft>
                      </a:pPr>
                      <a:r>
                        <a:rPr lang="fr-CA" sz="1800" dirty="0">
                          <a:effectLst/>
                        </a:rPr>
                        <a:t>Travail personnel</a:t>
                      </a:r>
                    </a:p>
                    <a:p>
                      <a:pPr algn="ctr">
                        <a:lnSpc>
                          <a:spcPct val="107000"/>
                        </a:lnSpc>
                        <a:spcAft>
                          <a:spcPts val="800"/>
                        </a:spcAft>
                      </a:pPr>
                      <a:r>
                        <a:rPr lang="fr-CA" sz="1800" dirty="0">
                          <a:effectLst/>
                        </a:rPr>
                        <a:t> </a:t>
                      </a:r>
                    </a:p>
                    <a:p>
                      <a:pPr algn="ctr">
                        <a:lnSpc>
                          <a:spcPct val="107000"/>
                        </a:lnSpc>
                        <a:spcAft>
                          <a:spcPts val="800"/>
                        </a:spcAft>
                      </a:pPr>
                      <a:r>
                        <a:rPr lang="fr-CA" sz="1800" dirty="0">
                          <a:effectLst/>
                        </a:rPr>
                        <a:t>(200 jours du calendrier)</a:t>
                      </a:r>
                    </a:p>
                    <a:p>
                      <a:pPr algn="ctr">
                        <a:lnSpc>
                          <a:spcPct val="107000"/>
                        </a:lnSpc>
                        <a:spcAft>
                          <a:spcPts val="800"/>
                        </a:spcAft>
                      </a:pPr>
                      <a:r>
                        <a:rPr lang="fr-CA" sz="1800" dirty="0">
                          <a:effectLst/>
                        </a:rPr>
                        <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800" dirty="0">
                          <a:effectLst/>
                        </a:rPr>
                        <a:t> </a:t>
                      </a:r>
                    </a:p>
                    <a:p>
                      <a:pPr algn="ctr">
                        <a:lnSpc>
                          <a:spcPct val="107000"/>
                        </a:lnSpc>
                        <a:spcAft>
                          <a:spcPts val="800"/>
                        </a:spcAft>
                      </a:pPr>
                      <a:r>
                        <a:rPr lang="fr-CA" sz="1800" dirty="0">
                          <a:effectLst/>
                        </a:rPr>
                        <a:t>Activités décrites à la clause </a:t>
                      </a:r>
                    </a:p>
                    <a:p>
                      <a:pPr algn="ctr">
                        <a:lnSpc>
                          <a:spcPct val="107000"/>
                        </a:lnSpc>
                        <a:spcAft>
                          <a:spcPts val="800"/>
                        </a:spcAft>
                      </a:pPr>
                      <a:r>
                        <a:rPr lang="fr-CA" sz="1800" dirty="0">
                          <a:effectLst/>
                        </a:rPr>
                        <a:t>8-2.01</a:t>
                      </a:r>
                      <a:r>
                        <a:rPr lang="fr-CA" sz="1800" baseline="30000" dirty="0">
                          <a:effectLst/>
                        </a:rPr>
                        <a:t> 5 et 6</a:t>
                      </a:r>
                      <a:endParaRPr lang="fr-CA" sz="1800" dirty="0">
                        <a:effectLst/>
                      </a:endParaRPr>
                    </a:p>
                    <a:p>
                      <a:pPr algn="ctr">
                        <a:lnSpc>
                          <a:spcPct val="107000"/>
                        </a:lnSpc>
                        <a:spcAft>
                          <a:spcPts val="800"/>
                        </a:spcAft>
                      </a:pPr>
                      <a:r>
                        <a:rPr lang="fr-CA" sz="1800" dirty="0">
                          <a:effectLst/>
                        </a:rPr>
                        <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800" dirty="0">
                          <a:effectLst/>
                        </a:rPr>
                        <a:t> </a:t>
                      </a:r>
                    </a:p>
                    <a:p>
                      <a:pPr algn="ctr">
                        <a:lnSpc>
                          <a:spcPct val="107000"/>
                        </a:lnSpc>
                        <a:spcAft>
                          <a:spcPts val="800"/>
                        </a:spcAft>
                      </a:pPr>
                      <a:r>
                        <a:rPr lang="fr-CA" sz="1800" dirty="0">
                          <a:effectLst/>
                        </a:rPr>
                        <a:t>200 h/an</a:t>
                      </a:r>
                    </a:p>
                    <a:p>
                      <a:pPr algn="ctr">
                        <a:lnSpc>
                          <a:spcPct val="107000"/>
                        </a:lnSpc>
                        <a:spcAft>
                          <a:spcPts val="800"/>
                        </a:spcAft>
                      </a:pPr>
                      <a:r>
                        <a:rPr lang="fr-CA" sz="1800" dirty="0">
                          <a:effectLst/>
                        </a:rPr>
                        <a:t> </a:t>
                      </a:r>
                    </a:p>
                    <a:p>
                      <a:pPr algn="ctr">
                        <a:lnSpc>
                          <a:spcPct val="107000"/>
                        </a:lnSpc>
                        <a:spcAft>
                          <a:spcPts val="800"/>
                        </a:spcAft>
                      </a:pPr>
                      <a:r>
                        <a:rPr lang="fr-CA" sz="1800" dirty="0">
                          <a:effectLst/>
                        </a:rPr>
                        <a:t>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CA" sz="1800" dirty="0">
                          <a:effectLst/>
                        </a:rPr>
                        <a:t> </a:t>
                      </a:r>
                    </a:p>
                    <a:p>
                      <a:pPr algn="ctr">
                        <a:lnSpc>
                          <a:spcPct val="107000"/>
                        </a:lnSpc>
                        <a:spcAft>
                          <a:spcPts val="800"/>
                        </a:spcAft>
                      </a:pPr>
                      <a:r>
                        <a:rPr lang="fr-CA" sz="1800" dirty="0">
                          <a:effectLst/>
                        </a:rPr>
                        <a:t>5 h/semaine en moyenne.</a:t>
                      </a:r>
                    </a:p>
                    <a:p>
                      <a:pPr algn="ctr">
                        <a:lnSpc>
                          <a:spcPct val="107000"/>
                        </a:lnSpc>
                        <a:spcAft>
                          <a:spcPts val="800"/>
                        </a:spcAft>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CA" sz="1800" dirty="0">
                          <a:effectLst/>
                          <a:latin typeface="Calibri" panose="020F0502020204030204" pitchFamily="34" charset="0"/>
                          <a:ea typeface="Calibri" panose="020F0502020204030204" pitchFamily="34" charset="0"/>
                          <a:cs typeface="Times New Roman" panose="02020603050405020304" pitchFamily="18" charset="0"/>
                        </a:rPr>
                        <a:t>3 à 5 de ces heures au lieu de votre choix. </a:t>
                      </a:r>
                    </a:p>
                  </a:txBody>
                  <a:tcPr marL="68580" marR="68580" marT="0" marB="0"/>
                </a:tc>
                <a:extLst>
                  <a:ext uri="{0D108BD9-81ED-4DB2-BD59-A6C34878D82A}">
                    <a16:rowId xmlns:a16="http://schemas.microsoft.com/office/drawing/2014/main" val="4140150938"/>
                  </a:ext>
                </a:extLst>
              </a:tr>
            </a:tbl>
          </a:graphicData>
        </a:graphic>
      </p:graphicFrame>
      <p:sp>
        <p:nvSpPr>
          <p:cNvPr id="5" name="Rectangle 1">
            <a:extLst>
              <a:ext uri="{FF2B5EF4-FFF2-40B4-BE49-F238E27FC236}">
                <a16:creationId xmlns:a16="http://schemas.microsoft.com/office/drawing/2014/main" id="{A3F0BBF2-5FF4-1894-E645-6089C3B20A07}"/>
              </a:ext>
            </a:extLst>
          </p:cNvPr>
          <p:cNvSpPr>
            <a:spLocks noChangeArrowheads="1"/>
          </p:cNvSpPr>
          <p:nvPr>
            <p:custDataLst>
              <p:tags r:id="rId9"/>
            </p:custDataLst>
          </p:nvPr>
        </p:nvSpPr>
        <p:spPr bwMode="auto">
          <a:xfrm>
            <a:off x="4208463" y="190925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CA" altLang="fr-FR" sz="1800" b="0" i="0" u="none" strike="noStrike" cap="none" normalizeH="0" baseline="0">
                <a:ln>
                  <a:noFill/>
                </a:ln>
                <a:solidFill>
                  <a:schemeClr val="tx1"/>
                </a:solidFill>
                <a:effectLst/>
                <a:latin typeface="Arial" panose="020B0604020202020204" pitchFamily="34" charset="0"/>
              </a:rPr>
            </a:br>
            <a:endParaRPr kumimoji="0" lang="fr-CA" altLang="fr-F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21622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CDF5E9-D1E2-4F2B-9A70-B7865446AB23}"/>
              </a:ext>
            </a:extLst>
          </p:cNvPr>
          <p:cNvSpPr>
            <a:spLocks noGrp="1"/>
          </p:cNvSpPr>
          <p:nvPr>
            <p:ph type="ctrTitle"/>
            <p:custDataLst>
              <p:tags r:id="rId1"/>
            </p:custDataLst>
          </p:nvPr>
        </p:nvSpPr>
        <p:spPr>
          <a:xfrm>
            <a:off x="1362340" y="2585169"/>
            <a:ext cx="9467314" cy="1231535"/>
          </a:xfrm>
        </p:spPr>
        <p:txBody>
          <a:bodyPr anchor="ctr" anchorCtr="0">
            <a:normAutofit/>
          </a:bodyPr>
          <a:lstStyle/>
          <a:p>
            <a:pPr>
              <a:lnSpc>
                <a:spcPct val="107000"/>
              </a:lnSpc>
              <a:spcAft>
                <a:spcPts val="800"/>
              </a:spcAft>
            </a:pPr>
            <a:r>
              <a:rPr lang="fr-CA" sz="2000" b="1" dirty="0">
                <a:effectLst/>
                <a:latin typeface="Arial" panose="020B0604020202020204" pitchFamily="34" charset="0"/>
                <a:ea typeface="Calibri" panose="020F0502020204030204" pitchFamily="34" charset="0"/>
                <a:cs typeface="Times New Roman" panose="02020603050405020304" pitchFamily="18" charset="0"/>
              </a:rPr>
              <a:t>Changements dans </a:t>
            </a:r>
            <a:r>
              <a:rPr lang="fr-CA" sz="2000" b="1" dirty="0">
                <a:latin typeface="Arial" panose="020B0604020202020204" pitchFamily="34" charset="0"/>
                <a:ea typeface="Calibri" panose="020F0502020204030204" pitchFamily="34" charset="0"/>
                <a:cs typeface="Times New Roman" panose="02020603050405020304" pitchFamily="18" charset="0"/>
              </a:rPr>
              <a:t>l</a:t>
            </a:r>
            <a:r>
              <a:rPr lang="fr-CA" sz="2000" b="1" dirty="0">
                <a:effectLst/>
                <a:latin typeface="Arial" panose="020B0604020202020204" pitchFamily="34" charset="0"/>
                <a:ea typeface="Calibri" panose="020F0502020204030204" pitchFamily="34" charset="0"/>
                <a:cs typeface="Times New Roman" panose="02020603050405020304" pitchFamily="18" charset="0"/>
              </a:rPr>
              <a:t>’horaire de travail</a:t>
            </a:r>
            <a:endParaRPr lang="fr-CA"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EB1728BB-4F8C-4B62-867A-E425282607B4}"/>
              </a:ext>
            </a:extLst>
          </p:cNvPr>
          <p:cNvSpPr/>
          <p:nvPr>
            <p:custDataLst>
              <p:tags r:id="rId2"/>
            </p:custDataLst>
          </p:nvPr>
        </p:nvSpPr>
        <p:spPr>
          <a:xfrm>
            <a:off x="1467537" y="0"/>
            <a:ext cx="102846" cy="1361661"/>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ZoneTexte 11">
            <a:extLst>
              <a:ext uri="{FF2B5EF4-FFF2-40B4-BE49-F238E27FC236}">
                <a16:creationId xmlns:a16="http://schemas.microsoft.com/office/drawing/2014/main" id="{85353E21-904E-482D-8A63-949F3C5F7917}"/>
              </a:ext>
            </a:extLst>
          </p:cNvPr>
          <p:cNvSpPr txBox="1"/>
          <p:nvPr>
            <p:custDataLst>
              <p:tags r:id="rId3"/>
            </p:custDataLst>
          </p:nvPr>
        </p:nvSpPr>
        <p:spPr>
          <a:xfrm>
            <a:off x="-3" y="6281691"/>
            <a:ext cx="12192000" cy="892366"/>
          </a:xfrm>
          <a:prstGeom prst="rect">
            <a:avLst/>
          </a:prstGeom>
          <a:solidFill>
            <a:srgbClr val="EC7320"/>
          </a:solidFill>
        </p:spPr>
        <p:txBody>
          <a:bodyPr wrap="square" rtlCol="0">
            <a:spAutoFit/>
          </a:bodyPr>
          <a:lstStyle/>
          <a:p>
            <a:endParaRPr lang="fr-CA" dirty="0"/>
          </a:p>
        </p:txBody>
      </p:sp>
      <p:sp>
        <p:nvSpPr>
          <p:cNvPr id="14" name="Espace réservé du pied de page 13">
            <a:extLst>
              <a:ext uri="{FF2B5EF4-FFF2-40B4-BE49-F238E27FC236}">
                <a16:creationId xmlns:a16="http://schemas.microsoft.com/office/drawing/2014/main" id="{294DD1F5-1A53-4F21-9BB1-6896524E70DB}"/>
              </a:ext>
            </a:extLst>
          </p:cNvPr>
          <p:cNvSpPr>
            <a:spLocks noGrp="1"/>
          </p:cNvSpPr>
          <p:nvPr>
            <p:ph type="ftr" sz="quarter" idx="11"/>
            <p:custDataLst>
              <p:tags r:id="rId4"/>
            </p:custDataLst>
          </p:nvPr>
        </p:nvSpPr>
        <p:spPr>
          <a:xfrm>
            <a:off x="4038600" y="6328603"/>
            <a:ext cx="4114800" cy="529397"/>
          </a:xfrm>
        </p:spPr>
        <p:txBody>
          <a:bodyPr/>
          <a:lstStyle/>
          <a:p>
            <a:r>
              <a:rPr lang="de-DE" sz="1800" dirty="0">
                <a:solidFill>
                  <a:schemeClr val="tx1"/>
                </a:solidFill>
                <a:latin typeface="Arial" panose="020B0604020202020204" pitchFamily="34" charset="0"/>
                <a:cs typeface="Arial" panose="020B0604020202020204" pitchFamily="34" charset="0"/>
              </a:rPr>
              <a:t>Formation </a:t>
            </a:r>
            <a:r>
              <a:rPr lang="de-DE" sz="1800" dirty="0" err="1">
                <a:solidFill>
                  <a:schemeClr val="tx1"/>
                </a:solidFill>
                <a:latin typeface="Arial" panose="020B0604020202020204" pitchFamily="34" charset="0"/>
                <a:cs typeface="Arial" panose="020B0604020202020204" pitchFamily="34" charset="0"/>
              </a:rPr>
              <a:t>sur</a:t>
            </a:r>
            <a:r>
              <a:rPr lang="de-DE" sz="1800" dirty="0">
                <a:solidFill>
                  <a:schemeClr val="tx1"/>
                </a:solidFill>
                <a:latin typeface="Arial" panose="020B0604020202020204" pitchFamily="34" charset="0"/>
                <a:cs typeface="Arial" panose="020B0604020202020204" pitchFamily="34" charset="0"/>
              </a:rPr>
              <a:t> la </a:t>
            </a:r>
            <a:r>
              <a:rPr lang="de-DE" sz="1800" dirty="0" err="1">
                <a:solidFill>
                  <a:schemeClr val="tx1"/>
                </a:solidFill>
                <a:latin typeface="Arial" panose="020B0604020202020204" pitchFamily="34" charset="0"/>
                <a:cs typeface="Arial" panose="020B0604020202020204" pitchFamily="34" charset="0"/>
              </a:rPr>
              <a:t>tâche</a:t>
            </a:r>
            <a:br>
              <a:rPr lang="de-DE" sz="1800" dirty="0">
                <a:solidFill>
                  <a:schemeClr val="tx1"/>
                </a:solidFill>
                <a:latin typeface="Arial" panose="020B0604020202020204" pitchFamily="34" charset="0"/>
                <a:cs typeface="Arial" panose="020B0604020202020204" pitchFamily="34" charset="0"/>
              </a:rPr>
            </a:br>
            <a:r>
              <a:rPr lang="de-DE" sz="1800" dirty="0">
                <a:solidFill>
                  <a:schemeClr val="tx1"/>
                </a:solidFill>
                <a:latin typeface="Arial" panose="020B0604020202020204" pitchFamily="34" charset="0"/>
                <a:cs typeface="Arial" panose="020B0604020202020204" pitchFamily="34" charset="0"/>
              </a:rPr>
              <a:t>23 </a:t>
            </a:r>
            <a:r>
              <a:rPr lang="de-DE" sz="1800" dirty="0" err="1">
                <a:solidFill>
                  <a:schemeClr val="tx1"/>
                </a:solidFill>
                <a:latin typeface="Arial" panose="020B0604020202020204" pitchFamily="34" charset="0"/>
                <a:cs typeface="Arial" panose="020B0604020202020204" pitchFamily="34" charset="0"/>
              </a:rPr>
              <a:t>septembre</a:t>
            </a:r>
            <a:r>
              <a:rPr lang="de-DE" sz="1800" dirty="0">
                <a:solidFill>
                  <a:schemeClr val="tx1"/>
                </a:solidFill>
                <a:latin typeface="Arial" panose="020B0604020202020204" pitchFamily="34" charset="0"/>
                <a:cs typeface="Arial" panose="020B0604020202020204" pitchFamily="34" charset="0"/>
              </a:rPr>
              <a:t> 2024</a:t>
            </a:r>
            <a:endParaRPr lang="fr-CA" sz="1800" dirty="0">
              <a:solidFill>
                <a:schemeClr val="tx1"/>
              </a:solidFill>
              <a:latin typeface="Arial" panose="020B0604020202020204" pitchFamily="34" charset="0"/>
              <a:cs typeface="Arial" panose="020B0604020202020204" pitchFamily="34" charset="0"/>
            </a:endParaRPr>
          </a:p>
        </p:txBody>
      </p:sp>
      <p:pic>
        <p:nvPicPr>
          <p:cNvPr id="15" name="Image 14">
            <a:extLst>
              <a:ext uri="{FF2B5EF4-FFF2-40B4-BE49-F238E27FC236}">
                <a16:creationId xmlns:a16="http://schemas.microsoft.com/office/drawing/2014/main" id="{7736DD0B-1E2B-4307-B110-F364BA375D41}"/>
              </a:ext>
            </a:extLst>
          </p:cNvPr>
          <p:cNvPicPr>
            <a:picLocks noChangeAspect="1"/>
          </p:cNvPicPr>
          <p:nvPr>
            <p:custDataLst>
              <p:tags r:id="rId5"/>
            </p:custDataLst>
          </p:nvPr>
        </p:nvPicPr>
        <p:blipFill>
          <a:blip r:embed="rId9"/>
          <a:stretch>
            <a:fillRect/>
          </a:stretch>
        </p:blipFill>
        <p:spPr>
          <a:xfrm>
            <a:off x="61352" y="204847"/>
            <a:ext cx="1298594" cy="967970"/>
          </a:xfrm>
          <a:prstGeom prst="rect">
            <a:avLst/>
          </a:prstGeom>
        </p:spPr>
      </p:pic>
      <p:sp>
        <p:nvSpPr>
          <p:cNvPr id="4" name="Rectangle 3">
            <a:extLst>
              <a:ext uri="{FF2B5EF4-FFF2-40B4-BE49-F238E27FC236}">
                <a16:creationId xmlns:a16="http://schemas.microsoft.com/office/drawing/2014/main" id="{B80D3388-75FD-E415-2485-7BB02846DB54}"/>
              </a:ext>
            </a:extLst>
          </p:cNvPr>
          <p:cNvSpPr/>
          <p:nvPr>
            <p:custDataLst>
              <p:tags r:id="rId6"/>
            </p:custDataLst>
          </p:nvPr>
        </p:nvSpPr>
        <p:spPr>
          <a:xfrm rot="5400000">
            <a:off x="703217" y="577394"/>
            <a:ext cx="90989" cy="1497428"/>
          </a:xfrm>
          <a:prstGeom prst="rect">
            <a:avLst/>
          </a:prstGeom>
          <a:solidFill>
            <a:srgbClr val="EC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19692616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4"/>
</p:tagLst>
</file>

<file path=ppt/tags/tag11.xml><?xml version="1.0" encoding="utf-8"?>
<p:tagLst xmlns:a="http://schemas.openxmlformats.org/drawingml/2006/main" xmlns:r="http://schemas.openxmlformats.org/officeDocument/2006/relationships" xmlns:p="http://schemas.openxmlformats.org/presentationml/2006/main">
  <p:tag name="NUM" val="5"/>
</p:tagLst>
</file>

<file path=ppt/tags/tag12.xml><?xml version="1.0" encoding="utf-8"?>
<p:tagLst xmlns:a="http://schemas.openxmlformats.org/drawingml/2006/main" xmlns:r="http://schemas.openxmlformats.org/officeDocument/2006/relationships" xmlns:p="http://schemas.openxmlformats.org/presentationml/2006/main">
  <p:tag name="NUM" val="6"/>
</p:tagLst>
</file>

<file path=ppt/tags/tag13.xml><?xml version="1.0" encoding="utf-8"?>
<p:tagLst xmlns:a="http://schemas.openxmlformats.org/drawingml/2006/main" xmlns:r="http://schemas.openxmlformats.org/officeDocument/2006/relationships" xmlns:p="http://schemas.openxmlformats.org/presentationml/2006/main">
  <p:tag name="NUM" val="7"/>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4"/>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6"/>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7"/>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5.xml><?xml version="1.0" encoding="utf-8"?>
<p:tagLst xmlns:a="http://schemas.openxmlformats.org/drawingml/2006/main" xmlns:r="http://schemas.openxmlformats.org/officeDocument/2006/relationships" xmlns:p="http://schemas.openxmlformats.org/presentationml/2006/main">
  <p:tag name="NUM" val="5"/>
</p:tagLst>
</file>

<file path=ppt/tags/tag26.xml><?xml version="1.0" encoding="utf-8"?>
<p:tagLst xmlns:a="http://schemas.openxmlformats.org/drawingml/2006/main" xmlns:r="http://schemas.openxmlformats.org/officeDocument/2006/relationships" xmlns:p="http://schemas.openxmlformats.org/presentationml/2006/main">
  <p:tag name="NUM" val="6"/>
</p:tagLst>
</file>

<file path=ppt/tags/tag27.xml><?xml version="1.0" encoding="utf-8"?>
<p:tagLst xmlns:a="http://schemas.openxmlformats.org/drawingml/2006/main" xmlns:r="http://schemas.openxmlformats.org/officeDocument/2006/relationships" xmlns:p="http://schemas.openxmlformats.org/presentationml/2006/main">
  <p:tag name="NUM" val="7"/>
</p:tagLst>
</file>

<file path=ppt/tags/tag28.xml><?xml version="1.0" encoding="utf-8"?>
<p:tagLst xmlns:a="http://schemas.openxmlformats.org/drawingml/2006/main" xmlns:r="http://schemas.openxmlformats.org/officeDocument/2006/relationships" xmlns:p="http://schemas.openxmlformats.org/presentationml/2006/main">
  <p:tag name="NUM" val="8"/>
</p:tagLst>
</file>

<file path=ppt/tags/tag29.xml><?xml version="1.0" encoding="utf-8"?>
<p:tagLst xmlns:a="http://schemas.openxmlformats.org/drawingml/2006/main" xmlns:r="http://schemas.openxmlformats.org/officeDocument/2006/relationships" xmlns:p="http://schemas.openxmlformats.org/presentationml/2006/main">
  <p:tag name="NUM" val="9"/>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8"/>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5"/>
</p:tagLst>
</file>

<file path=ppt/tags/tag43.xml><?xml version="1.0" encoding="utf-8"?>
<p:tagLst xmlns:a="http://schemas.openxmlformats.org/drawingml/2006/main" xmlns:r="http://schemas.openxmlformats.org/officeDocument/2006/relationships" xmlns:p="http://schemas.openxmlformats.org/presentationml/2006/main">
  <p:tag name="NUM" val="6"/>
</p:tagLst>
</file>

<file path=ppt/tags/tag44.xml><?xml version="1.0" encoding="utf-8"?>
<p:tagLst xmlns:a="http://schemas.openxmlformats.org/drawingml/2006/main" xmlns:r="http://schemas.openxmlformats.org/officeDocument/2006/relationships" xmlns:p="http://schemas.openxmlformats.org/presentationml/2006/main">
  <p:tag name="NUM" val="7"/>
</p:tagLst>
</file>

<file path=ppt/tags/tag45.xml><?xml version="1.0" encoding="utf-8"?>
<p:tagLst xmlns:a="http://schemas.openxmlformats.org/drawingml/2006/main" xmlns:r="http://schemas.openxmlformats.org/officeDocument/2006/relationships" xmlns:p="http://schemas.openxmlformats.org/presentationml/2006/main">
  <p:tag name="NUM" val="8"/>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49.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5"/>
</p:tagLst>
</file>

<file path=ppt/tags/tag51.xml><?xml version="1.0" encoding="utf-8"?>
<p:tagLst xmlns:a="http://schemas.openxmlformats.org/drawingml/2006/main" xmlns:r="http://schemas.openxmlformats.org/officeDocument/2006/relationships" xmlns:p="http://schemas.openxmlformats.org/presentationml/2006/main">
  <p:tag name="NUM" val="6"/>
</p:tagLst>
</file>

<file path=ppt/tags/tag52.xml><?xml version="1.0" encoding="utf-8"?>
<p:tagLst xmlns:a="http://schemas.openxmlformats.org/drawingml/2006/main" xmlns:r="http://schemas.openxmlformats.org/officeDocument/2006/relationships" xmlns:p="http://schemas.openxmlformats.org/presentationml/2006/main">
  <p:tag name="NUM" val="7"/>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3"/>
</p:tagLst>
</file>

<file path=ppt/tags/tag56.xml><?xml version="1.0" encoding="utf-8"?>
<p:tagLst xmlns:a="http://schemas.openxmlformats.org/drawingml/2006/main" xmlns:r="http://schemas.openxmlformats.org/officeDocument/2006/relationships" xmlns:p="http://schemas.openxmlformats.org/presentationml/2006/main">
  <p:tag name="NUM" val="4"/>
</p:tagLst>
</file>

<file path=ppt/tags/tag57.xml><?xml version="1.0" encoding="utf-8"?>
<p:tagLst xmlns:a="http://schemas.openxmlformats.org/drawingml/2006/main" xmlns:r="http://schemas.openxmlformats.org/officeDocument/2006/relationships" xmlns:p="http://schemas.openxmlformats.org/presentationml/2006/main">
  <p:tag name="NUM" val="5"/>
</p:tagLst>
</file>

<file path=ppt/tags/tag58.xml><?xml version="1.0" encoding="utf-8"?>
<p:tagLst xmlns:a="http://schemas.openxmlformats.org/drawingml/2006/main" xmlns:r="http://schemas.openxmlformats.org/officeDocument/2006/relationships" xmlns:p="http://schemas.openxmlformats.org/presentationml/2006/main">
  <p:tag name="NUM" val="6"/>
</p:tagLst>
</file>

<file path=ppt/tags/tag59.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60.xml><?xml version="1.0" encoding="utf-8"?>
<p:tagLst xmlns:a="http://schemas.openxmlformats.org/drawingml/2006/main" xmlns:r="http://schemas.openxmlformats.org/officeDocument/2006/relationships" xmlns:p="http://schemas.openxmlformats.org/presentationml/2006/main">
  <p:tag name="NUM" val="8"/>
</p:tagLst>
</file>

<file path=ppt/tags/tag61.xml><?xml version="1.0" encoding="utf-8"?>
<p:tagLst xmlns:a="http://schemas.openxmlformats.org/drawingml/2006/main" xmlns:r="http://schemas.openxmlformats.org/officeDocument/2006/relationships" xmlns:p="http://schemas.openxmlformats.org/presentationml/2006/main">
  <p:tag name="NUM" val="9"/>
</p:tagLst>
</file>

<file path=ppt/tags/tag62.xml><?xml version="1.0" encoding="utf-8"?>
<p:tagLst xmlns:a="http://schemas.openxmlformats.org/drawingml/2006/main" xmlns:r="http://schemas.openxmlformats.org/officeDocument/2006/relationships" xmlns:p="http://schemas.openxmlformats.org/presentationml/2006/main">
  <p:tag name="NUM" val="1"/>
</p:tagLst>
</file>

<file path=ppt/tags/tag63.xml><?xml version="1.0" encoding="utf-8"?>
<p:tagLst xmlns:a="http://schemas.openxmlformats.org/drawingml/2006/main" xmlns:r="http://schemas.openxmlformats.org/officeDocument/2006/relationships" xmlns:p="http://schemas.openxmlformats.org/presentationml/2006/main">
  <p:tag name="NUM" val="2"/>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6"/>
</p:tagLst>
</file>

<file path=ppt/tags/tag68.xml><?xml version="1.0" encoding="utf-8"?>
<p:tagLst xmlns:a="http://schemas.openxmlformats.org/drawingml/2006/main" xmlns:r="http://schemas.openxmlformats.org/officeDocument/2006/relationships" xmlns:p="http://schemas.openxmlformats.org/presentationml/2006/main">
  <p:tag name="NUM" val="1"/>
</p:tagLst>
</file>

<file path=ppt/tags/tag69.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70.xml><?xml version="1.0" encoding="utf-8"?>
<p:tagLst xmlns:a="http://schemas.openxmlformats.org/drawingml/2006/main" xmlns:r="http://schemas.openxmlformats.org/officeDocument/2006/relationships" xmlns:p="http://schemas.openxmlformats.org/presentationml/2006/main">
  <p:tag name="NUM" val="3"/>
</p:tagLst>
</file>

<file path=ppt/tags/tag71.xml><?xml version="1.0" encoding="utf-8"?>
<p:tagLst xmlns:a="http://schemas.openxmlformats.org/drawingml/2006/main" xmlns:r="http://schemas.openxmlformats.org/officeDocument/2006/relationships" xmlns:p="http://schemas.openxmlformats.org/presentationml/2006/main">
  <p:tag name="NUM" val="4"/>
</p:tagLst>
</file>

<file path=ppt/tags/tag72.xml><?xml version="1.0" encoding="utf-8"?>
<p:tagLst xmlns:a="http://schemas.openxmlformats.org/drawingml/2006/main" xmlns:r="http://schemas.openxmlformats.org/officeDocument/2006/relationships" xmlns:p="http://schemas.openxmlformats.org/presentationml/2006/main">
  <p:tag name="NUM" val="5"/>
</p:tagLst>
</file>

<file path=ppt/tags/tag73.xml><?xml version="1.0" encoding="utf-8"?>
<p:tagLst xmlns:a="http://schemas.openxmlformats.org/drawingml/2006/main" xmlns:r="http://schemas.openxmlformats.org/officeDocument/2006/relationships" xmlns:p="http://schemas.openxmlformats.org/presentationml/2006/main">
  <p:tag name="NUM" val="6"/>
</p:tagLst>
</file>

<file path=ppt/tags/tag74.xml><?xml version="1.0" encoding="utf-8"?>
<p:tagLst xmlns:a="http://schemas.openxmlformats.org/drawingml/2006/main" xmlns:r="http://schemas.openxmlformats.org/officeDocument/2006/relationships" xmlns:p="http://schemas.openxmlformats.org/presentationml/2006/main">
  <p:tag name="NUM" val="7"/>
</p:tagLst>
</file>

<file path=ppt/tags/tag75.xml><?xml version="1.0" encoding="utf-8"?>
<p:tagLst xmlns:a="http://schemas.openxmlformats.org/drawingml/2006/main" xmlns:r="http://schemas.openxmlformats.org/officeDocument/2006/relationships" xmlns:p="http://schemas.openxmlformats.org/presentationml/2006/main">
  <p:tag name="NUM" val="1"/>
</p:tagLst>
</file>

<file path=ppt/tags/tag76.xml><?xml version="1.0" encoding="utf-8"?>
<p:tagLst xmlns:a="http://schemas.openxmlformats.org/drawingml/2006/main" xmlns:r="http://schemas.openxmlformats.org/officeDocument/2006/relationships" xmlns:p="http://schemas.openxmlformats.org/presentationml/2006/main">
  <p:tag name="NUM" val="2"/>
</p:tagLst>
</file>

<file path=ppt/tags/tag77.xml><?xml version="1.0" encoding="utf-8"?>
<p:tagLst xmlns:a="http://schemas.openxmlformats.org/drawingml/2006/main" xmlns:r="http://schemas.openxmlformats.org/officeDocument/2006/relationships" xmlns:p="http://schemas.openxmlformats.org/presentationml/2006/main">
  <p:tag name="NUM" val="3"/>
</p:tagLst>
</file>

<file path=ppt/tags/tag78.xml><?xml version="1.0" encoding="utf-8"?>
<p:tagLst xmlns:a="http://schemas.openxmlformats.org/drawingml/2006/main" xmlns:r="http://schemas.openxmlformats.org/officeDocument/2006/relationships" xmlns:p="http://schemas.openxmlformats.org/presentationml/2006/main">
  <p:tag name="NUM" val="4"/>
</p:tagLst>
</file>

<file path=ppt/tags/tag79.xml><?xml version="1.0" encoding="utf-8"?>
<p:tagLst xmlns:a="http://schemas.openxmlformats.org/drawingml/2006/main" xmlns:r="http://schemas.openxmlformats.org/officeDocument/2006/relationships" xmlns:p="http://schemas.openxmlformats.org/presentationml/2006/main">
  <p:tag name="NUM" val="5"/>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80.xml><?xml version="1.0" encoding="utf-8"?>
<p:tagLst xmlns:a="http://schemas.openxmlformats.org/drawingml/2006/main" xmlns:r="http://schemas.openxmlformats.org/officeDocument/2006/relationships" xmlns:p="http://schemas.openxmlformats.org/presentationml/2006/main">
  <p:tag name="NUM" val="6"/>
</p:tagLst>
</file>

<file path=ppt/tags/tag81.xml><?xml version="1.0" encoding="utf-8"?>
<p:tagLst xmlns:a="http://schemas.openxmlformats.org/drawingml/2006/main" xmlns:r="http://schemas.openxmlformats.org/officeDocument/2006/relationships" xmlns:p="http://schemas.openxmlformats.org/presentationml/2006/main">
  <p:tag name="NUM" val="7"/>
</p:tagLst>
</file>

<file path=ppt/tags/tag82.xml><?xml version="1.0" encoding="utf-8"?>
<p:tagLst xmlns:a="http://schemas.openxmlformats.org/drawingml/2006/main" xmlns:r="http://schemas.openxmlformats.org/officeDocument/2006/relationships" xmlns:p="http://schemas.openxmlformats.org/presentationml/2006/main">
  <p:tag name="NUM" val="8"/>
</p:tagLst>
</file>

<file path=ppt/tags/tag83.xml><?xml version="1.0" encoding="utf-8"?>
<p:tagLst xmlns:a="http://schemas.openxmlformats.org/drawingml/2006/main" xmlns:r="http://schemas.openxmlformats.org/officeDocument/2006/relationships" xmlns:p="http://schemas.openxmlformats.org/presentationml/2006/main">
  <p:tag name="NUM" val="9"/>
</p:tagLst>
</file>

<file path=ppt/tags/tag84.xml><?xml version="1.0" encoding="utf-8"?>
<p:tagLst xmlns:a="http://schemas.openxmlformats.org/drawingml/2006/main" xmlns:r="http://schemas.openxmlformats.org/officeDocument/2006/relationships" xmlns:p="http://schemas.openxmlformats.org/presentationml/2006/main">
  <p:tag name="NUM" val="10"/>
</p:tagLst>
</file>

<file path=ppt/tags/tag85.xml><?xml version="1.0" encoding="utf-8"?>
<p:tagLst xmlns:a="http://schemas.openxmlformats.org/drawingml/2006/main" xmlns:r="http://schemas.openxmlformats.org/officeDocument/2006/relationships" xmlns:p="http://schemas.openxmlformats.org/presentationml/2006/main">
  <p:tag name="NUM" val="11"/>
</p:tagLst>
</file>

<file path=ppt/tags/tag86.xml><?xml version="1.0" encoding="utf-8"?>
<p:tagLst xmlns:a="http://schemas.openxmlformats.org/drawingml/2006/main" xmlns:r="http://schemas.openxmlformats.org/officeDocument/2006/relationships" xmlns:p="http://schemas.openxmlformats.org/presentationml/2006/main">
  <p:tag name="NUM" val="1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283</TotalTime>
  <Words>1812</Words>
  <Application>Microsoft Office PowerPoint</Application>
  <PresentationFormat>Grand écran</PresentationFormat>
  <Paragraphs>199</Paragraphs>
  <Slides>11</Slides>
  <Notes>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Aharoni</vt:lpstr>
      <vt:lpstr>Arial</vt:lpstr>
      <vt:lpstr>Calibri</vt:lpstr>
      <vt:lpstr>Calibri Light</vt:lpstr>
      <vt:lpstr>Wingdings</vt:lpstr>
      <vt:lpstr>Thème Office</vt:lpstr>
      <vt:lpstr>Présentation PowerPoint</vt:lpstr>
      <vt:lpstr>  Changement de terminologie  </vt:lpstr>
      <vt:lpstr> Annualisation de la tâche </vt:lpstr>
      <vt:lpstr> La tâche éducative (TE) </vt:lpstr>
      <vt:lpstr>Dépassement de la tâche éducative</vt:lpstr>
      <vt:lpstr>Les autres tâches professionnelles (ATP) Anciennement la tâche complémentaire (TC)</vt:lpstr>
      <vt:lpstr>Assignation et dépassement des ATP</vt:lpstr>
      <vt:lpstr>Le travail personnel (TP) Anciennement le temps de nature personnelle (TNP)</vt:lpstr>
      <vt:lpstr>Changements dans l’horaire de travail</vt:lpstr>
      <vt:lpstr>Amplitude de travail et période de repas</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Proposeur :   Appuyeur :</dc:title>
  <dc:creator>Joanie St-Hilaire</dc:creator>
  <cp:lastModifiedBy>Émilie Galipeau</cp:lastModifiedBy>
  <cp:revision>13</cp:revision>
  <dcterms:created xsi:type="dcterms:W3CDTF">2022-05-02T14:40:43Z</dcterms:created>
  <dcterms:modified xsi:type="dcterms:W3CDTF">2024-09-19T16:55:04Z</dcterms:modified>
</cp:coreProperties>
</file>